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38" r:id="rId4"/>
    <p:sldMasterId id="2147483864" r:id="rId5"/>
    <p:sldMasterId id="2147483868" r:id="rId6"/>
    <p:sldMasterId id="2147483662" r:id="rId7"/>
    <p:sldMasterId id="2147483867" r:id="rId8"/>
    <p:sldMasterId id="2147483648" r:id="rId9"/>
  </p:sldMasterIdLst>
  <p:notesMasterIdLst>
    <p:notesMasterId r:id="rId35"/>
  </p:notesMasterIdLst>
  <p:handoutMasterIdLst>
    <p:handoutMasterId r:id="rId36"/>
  </p:handoutMasterIdLst>
  <p:sldIdLst>
    <p:sldId id="290" r:id="rId10"/>
    <p:sldId id="291" r:id="rId11"/>
    <p:sldId id="273" r:id="rId12"/>
    <p:sldId id="276" r:id="rId13"/>
    <p:sldId id="297" r:id="rId14"/>
    <p:sldId id="300" r:id="rId15"/>
    <p:sldId id="305" r:id="rId16"/>
    <p:sldId id="306" r:id="rId17"/>
    <p:sldId id="268" r:id="rId18"/>
    <p:sldId id="304" r:id="rId19"/>
    <p:sldId id="303" r:id="rId20"/>
    <p:sldId id="307" r:id="rId21"/>
    <p:sldId id="319" r:id="rId22"/>
    <p:sldId id="308" r:id="rId23"/>
    <p:sldId id="309" r:id="rId24"/>
    <p:sldId id="318" r:id="rId25"/>
    <p:sldId id="313" r:id="rId26"/>
    <p:sldId id="314" r:id="rId27"/>
    <p:sldId id="315" r:id="rId28"/>
    <p:sldId id="316" r:id="rId29"/>
    <p:sldId id="312" r:id="rId30"/>
    <p:sldId id="317" r:id="rId31"/>
    <p:sldId id="320" r:id="rId32"/>
    <p:sldId id="321" r:id="rId33"/>
    <p:sldId id="322" r:id="rId3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85602" autoAdjust="0"/>
  </p:normalViewPr>
  <p:slideViewPr>
    <p:cSldViewPr snapToGrid="0">
      <p:cViewPr varScale="1">
        <p:scale>
          <a:sx n="117" d="100"/>
          <a:sy n="117" d="100"/>
        </p:scale>
        <p:origin x="336" y="18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60" d="100"/>
          <a:sy n="60" d="100"/>
        </p:scale>
        <p:origin x="3187" y="3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viewProps" Target="viewProps.xml"/><Relationship Id="rId21" Type="http://schemas.openxmlformats.org/officeDocument/2006/relationships/slide" Target="slides/slide12.xml"/><Relationship Id="rId34" Type="http://schemas.openxmlformats.org/officeDocument/2006/relationships/slide" Target="slides/slide25.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notesMaster" Target="notesMasters/notesMaster1.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F07F19-1F50-4B42-A7A0-278DF9D25BB1}"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2EE95FC5-CD6B-4A50-9262-DC414E16C3EA}">
      <dgm:prSet custT="1"/>
      <dgm:spPr>
        <a:solidFill>
          <a:schemeClr val="bg1"/>
        </a:solidFill>
        <a:ln>
          <a:solidFill>
            <a:schemeClr val="bg2">
              <a:lumMod val="75000"/>
            </a:schemeClr>
          </a:solidFill>
        </a:ln>
      </dgm:spPr>
      <dgm:t>
        <a:bodyPr lIns="72000" rIns="72000"/>
        <a:lstStyle/>
        <a:p>
          <a:r>
            <a:rPr lang="en-US" sz="2100" b="1" dirty="0">
              <a:solidFill>
                <a:schemeClr val="accent1">
                  <a:lumMod val="75000"/>
                </a:schemeClr>
              </a:solidFill>
            </a:rPr>
            <a:t>BEHAVIOR</a:t>
          </a:r>
        </a:p>
        <a:p>
          <a:r>
            <a:rPr lang="en-US" sz="1800" b="1" dirty="0">
              <a:solidFill>
                <a:schemeClr val="bg2">
                  <a:lumMod val="50000"/>
                </a:schemeClr>
              </a:solidFill>
            </a:rPr>
            <a:t>Attendance</a:t>
          </a:r>
        </a:p>
        <a:p>
          <a:r>
            <a:rPr lang="en-US" sz="1800" b="1" dirty="0">
              <a:solidFill>
                <a:schemeClr val="bg2">
                  <a:lumMod val="50000"/>
                </a:schemeClr>
              </a:solidFill>
            </a:rPr>
            <a:t>Technology</a:t>
          </a:r>
        </a:p>
        <a:p>
          <a:r>
            <a:rPr lang="en-US" sz="1800" b="1" dirty="0">
              <a:solidFill>
                <a:schemeClr val="bg2">
                  <a:lumMod val="50000"/>
                </a:schemeClr>
              </a:solidFill>
            </a:rPr>
            <a:t>Mutual Respect</a:t>
          </a:r>
        </a:p>
      </dgm:t>
    </dgm:pt>
    <dgm:pt modelId="{75374347-884B-4721-8CFF-DF080F5B1C79}" type="parTrans" cxnId="{B3F19EC2-A372-4EC3-BFE0-C62FFDFE3DF6}">
      <dgm:prSet/>
      <dgm:spPr/>
      <dgm:t>
        <a:bodyPr/>
        <a:lstStyle/>
        <a:p>
          <a:endParaRPr lang="en-US"/>
        </a:p>
      </dgm:t>
    </dgm:pt>
    <dgm:pt modelId="{C99EBBB1-E916-471C-83C9-ABE85B42AC26}" type="sibTrans" cxnId="{B3F19EC2-A372-4EC3-BFE0-C62FFDFE3DF6}">
      <dgm:prSet phldrT="1" phldr="0"/>
      <dgm:spPr/>
      <dgm:t>
        <a:bodyPr/>
        <a:lstStyle/>
        <a:p>
          <a:endParaRPr lang="en-US"/>
        </a:p>
      </dgm:t>
    </dgm:pt>
    <dgm:pt modelId="{F05611F0-8256-4954-B6CB-ED6B4F2DD397}">
      <dgm:prSet custT="1"/>
      <dgm:spPr>
        <a:solidFill>
          <a:schemeClr val="bg1"/>
        </a:solidFill>
        <a:ln>
          <a:solidFill>
            <a:schemeClr val="bg2">
              <a:lumMod val="75000"/>
            </a:schemeClr>
          </a:solidFill>
        </a:ln>
      </dgm:spPr>
      <dgm:t>
        <a:bodyPr lIns="72000" rIns="72000"/>
        <a:lstStyle/>
        <a:p>
          <a:pPr marL="0" lvl="0" indent="0" algn="ctr" defTabSz="933450">
            <a:lnSpc>
              <a:spcPct val="90000"/>
            </a:lnSpc>
            <a:spcBef>
              <a:spcPct val="0"/>
            </a:spcBef>
            <a:spcAft>
              <a:spcPct val="35000"/>
            </a:spcAft>
            <a:buNone/>
          </a:pPr>
          <a:r>
            <a:rPr lang="en-US" sz="2100" b="1" kern="1200" dirty="0">
              <a:solidFill>
                <a:schemeClr val="accent1">
                  <a:lumMod val="75000"/>
                </a:schemeClr>
              </a:solidFill>
              <a:latin typeface="Garamond" panose="02020404030301010803"/>
              <a:ea typeface="+mn-ea"/>
              <a:cs typeface="+mn-cs"/>
            </a:rPr>
            <a:t>ASSESSMENT</a:t>
          </a:r>
        </a:p>
        <a:p>
          <a:pPr marL="0" lvl="0" algn="ctr" defTabSz="1022350">
            <a:lnSpc>
              <a:spcPct val="90000"/>
            </a:lnSpc>
            <a:spcBef>
              <a:spcPct val="0"/>
            </a:spcBef>
            <a:spcAft>
              <a:spcPct val="35000"/>
            </a:spcAft>
            <a:buNone/>
          </a:pPr>
          <a:r>
            <a:rPr lang="en-US" sz="1800" b="1" kern="1200" dirty="0">
              <a:solidFill>
                <a:schemeClr val="bg2">
                  <a:lumMod val="50000"/>
                </a:schemeClr>
              </a:solidFill>
            </a:rPr>
            <a:t>Formative</a:t>
          </a:r>
        </a:p>
        <a:p>
          <a:pPr marL="0" lvl="0" algn="ctr" defTabSz="1022350">
            <a:lnSpc>
              <a:spcPct val="90000"/>
            </a:lnSpc>
            <a:spcBef>
              <a:spcPct val="0"/>
            </a:spcBef>
            <a:spcAft>
              <a:spcPct val="35000"/>
            </a:spcAft>
            <a:buNone/>
          </a:pPr>
          <a:r>
            <a:rPr lang="en-US" sz="1800" b="1" kern="1200" dirty="0">
              <a:solidFill>
                <a:schemeClr val="bg2">
                  <a:lumMod val="50000"/>
                </a:schemeClr>
              </a:solidFill>
            </a:rPr>
            <a:t>Summative</a:t>
          </a:r>
        </a:p>
        <a:p>
          <a:pPr marL="0" lvl="0" algn="ctr" defTabSz="1022350">
            <a:lnSpc>
              <a:spcPct val="90000"/>
            </a:lnSpc>
            <a:spcBef>
              <a:spcPct val="0"/>
            </a:spcBef>
            <a:spcAft>
              <a:spcPct val="35000"/>
            </a:spcAft>
            <a:buNone/>
          </a:pPr>
          <a:r>
            <a:rPr lang="en-US" sz="1800" b="1" kern="1200" dirty="0">
              <a:solidFill>
                <a:schemeClr val="bg2">
                  <a:lumMod val="50000"/>
                </a:schemeClr>
              </a:solidFill>
            </a:rPr>
            <a:t>Quizzes</a:t>
          </a:r>
        </a:p>
      </dgm:t>
    </dgm:pt>
    <dgm:pt modelId="{CD7328D6-9FAE-4506-9BDB-E06A571EC1D4}" type="parTrans" cxnId="{914FACD2-336A-4471-9E99-312B3F8EAB04}">
      <dgm:prSet/>
      <dgm:spPr/>
      <dgm:t>
        <a:bodyPr/>
        <a:lstStyle/>
        <a:p>
          <a:endParaRPr lang="en-US"/>
        </a:p>
      </dgm:t>
    </dgm:pt>
    <dgm:pt modelId="{6BD5265A-8333-420D-BDB2-65F10B3EBD76}" type="sibTrans" cxnId="{914FACD2-336A-4471-9E99-312B3F8EAB04}">
      <dgm:prSet phldrT="2" phldr="0"/>
      <dgm:spPr/>
      <dgm:t>
        <a:bodyPr/>
        <a:lstStyle/>
        <a:p>
          <a:endParaRPr lang="en-US"/>
        </a:p>
      </dgm:t>
    </dgm:pt>
    <dgm:pt modelId="{22625139-F93A-4F3F-A7AA-4923A01AEDF3}">
      <dgm:prSet custT="1"/>
      <dgm:spPr>
        <a:solidFill>
          <a:schemeClr val="bg1"/>
        </a:solidFill>
        <a:ln>
          <a:solidFill>
            <a:schemeClr val="bg2">
              <a:lumMod val="75000"/>
            </a:schemeClr>
          </a:solidFill>
        </a:ln>
      </dgm:spPr>
      <dgm:t>
        <a:bodyPr lIns="72000" rIns="72000"/>
        <a:lstStyle/>
        <a:p>
          <a:pPr marL="0" lvl="0" indent="0" algn="ctr" defTabSz="933450">
            <a:lnSpc>
              <a:spcPct val="90000"/>
            </a:lnSpc>
            <a:spcBef>
              <a:spcPct val="0"/>
            </a:spcBef>
            <a:spcAft>
              <a:spcPct val="35000"/>
            </a:spcAft>
            <a:buNone/>
          </a:pPr>
          <a:r>
            <a:rPr lang="en-US" sz="2100" b="1" kern="1200" dirty="0">
              <a:solidFill>
                <a:schemeClr val="accent1">
                  <a:lumMod val="75000"/>
                </a:schemeClr>
              </a:solidFill>
              <a:latin typeface="Garamond" panose="02020404030301010803"/>
              <a:ea typeface="+mn-ea"/>
              <a:cs typeface="+mn-cs"/>
            </a:rPr>
            <a:t>SEQUENCE (WHEN)</a:t>
          </a:r>
        </a:p>
        <a:p>
          <a:pPr marL="0" lvl="0" algn="ctr" defTabSz="1022350">
            <a:lnSpc>
              <a:spcPct val="90000"/>
            </a:lnSpc>
            <a:spcBef>
              <a:spcPct val="0"/>
            </a:spcBef>
            <a:spcAft>
              <a:spcPct val="35000"/>
            </a:spcAft>
            <a:buNone/>
          </a:pPr>
          <a:r>
            <a:rPr lang="en-US" sz="1800" b="1" kern="1200" dirty="0">
              <a:solidFill>
                <a:schemeClr val="bg2">
                  <a:lumMod val="50000"/>
                </a:schemeClr>
              </a:solidFill>
            </a:rPr>
            <a:t>WPPPW</a:t>
          </a:r>
        </a:p>
        <a:p>
          <a:pPr marL="0" lvl="0" algn="ctr" defTabSz="1022350">
            <a:lnSpc>
              <a:spcPct val="90000"/>
            </a:lnSpc>
            <a:spcBef>
              <a:spcPct val="0"/>
            </a:spcBef>
            <a:spcAft>
              <a:spcPct val="35000"/>
            </a:spcAft>
            <a:buNone/>
          </a:pPr>
          <a:endParaRPr lang="en-US" sz="1800" b="1" kern="1200" dirty="0">
            <a:solidFill>
              <a:schemeClr val="bg2">
                <a:lumMod val="50000"/>
              </a:schemeClr>
            </a:solidFill>
          </a:endParaRPr>
        </a:p>
        <a:p>
          <a:pPr marL="0" lvl="0" algn="ctr" defTabSz="1022350">
            <a:lnSpc>
              <a:spcPct val="90000"/>
            </a:lnSpc>
            <a:spcBef>
              <a:spcPct val="0"/>
            </a:spcBef>
            <a:spcAft>
              <a:spcPct val="35000"/>
            </a:spcAft>
            <a:buNone/>
          </a:pPr>
          <a:endParaRPr lang="en-US" sz="1800" b="1" kern="1200" dirty="0">
            <a:solidFill>
              <a:schemeClr val="bg2">
                <a:lumMod val="50000"/>
              </a:schemeClr>
            </a:solidFill>
          </a:endParaRPr>
        </a:p>
      </dgm:t>
    </dgm:pt>
    <dgm:pt modelId="{F549A0EB-6BE9-4749-8336-B02A279AE302}" type="parTrans" cxnId="{FC7721F0-429B-4CE7-BE98-C2F3C41FE9C7}">
      <dgm:prSet/>
      <dgm:spPr/>
      <dgm:t>
        <a:bodyPr/>
        <a:lstStyle/>
        <a:p>
          <a:endParaRPr lang="en-US"/>
        </a:p>
      </dgm:t>
    </dgm:pt>
    <dgm:pt modelId="{A8E2FA08-4DD4-4654-A85D-9A99162D6201}" type="sibTrans" cxnId="{FC7721F0-429B-4CE7-BE98-C2F3C41FE9C7}">
      <dgm:prSet phldrT="3" phldr="0"/>
      <dgm:spPr/>
      <dgm:t>
        <a:bodyPr/>
        <a:lstStyle/>
        <a:p>
          <a:endParaRPr lang="en-US"/>
        </a:p>
      </dgm:t>
    </dgm:pt>
    <dgm:pt modelId="{140952D0-0E1D-4F48-9F16-53581487CFA0}">
      <dgm:prSet custT="1"/>
      <dgm:spPr>
        <a:solidFill>
          <a:schemeClr val="bg1"/>
        </a:solidFill>
        <a:ln>
          <a:solidFill>
            <a:schemeClr val="bg2">
              <a:lumMod val="75000"/>
            </a:schemeClr>
          </a:solidFill>
        </a:ln>
      </dgm:spPr>
      <dgm:t>
        <a:bodyPr lIns="72000" rIns="72000"/>
        <a:lstStyle/>
        <a:p>
          <a:pPr marL="0" lvl="0" indent="0" algn="ctr" defTabSz="933450">
            <a:lnSpc>
              <a:spcPct val="90000"/>
            </a:lnSpc>
            <a:spcBef>
              <a:spcPct val="0"/>
            </a:spcBef>
            <a:spcAft>
              <a:spcPct val="35000"/>
            </a:spcAft>
            <a:buNone/>
          </a:pPr>
          <a:r>
            <a:rPr lang="en-US" sz="2100" b="1" kern="1200" dirty="0">
              <a:solidFill>
                <a:schemeClr val="accent1">
                  <a:lumMod val="75000"/>
                </a:schemeClr>
              </a:solidFill>
              <a:latin typeface="Garamond" panose="02020404030301010803"/>
              <a:ea typeface="+mn-ea"/>
              <a:cs typeface="+mn-cs"/>
            </a:rPr>
            <a:t>INSTRUCTION (HOW)</a:t>
          </a:r>
        </a:p>
        <a:p>
          <a:pPr marL="0" lvl="0" algn="ctr" defTabSz="1022350">
            <a:lnSpc>
              <a:spcPct val="90000"/>
            </a:lnSpc>
            <a:spcBef>
              <a:spcPct val="0"/>
            </a:spcBef>
            <a:spcAft>
              <a:spcPct val="35000"/>
            </a:spcAft>
            <a:buNone/>
          </a:pPr>
          <a:r>
            <a:rPr lang="en-US" sz="1800" b="1" kern="1200" dirty="0">
              <a:solidFill>
                <a:schemeClr val="bg2">
                  <a:lumMod val="50000"/>
                </a:schemeClr>
              </a:solidFill>
            </a:rPr>
            <a:t>Instructional Practices</a:t>
          </a:r>
        </a:p>
        <a:p>
          <a:pPr marL="0" lvl="0" algn="ctr" defTabSz="1022350">
            <a:lnSpc>
              <a:spcPct val="90000"/>
            </a:lnSpc>
            <a:spcBef>
              <a:spcPct val="0"/>
            </a:spcBef>
            <a:spcAft>
              <a:spcPct val="35000"/>
            </a:spcAft>
            <a:buNone/>
          </a:pPr>
          <a:r>
            <a:rPr lang="en-US" sz="1800" b="1" kern="1200" dirty="0">
              <a:solidFill>
                <a:schemeClr val="bg2">
                  <a:lumMod val="50000"/>
                </a:schemeClr>
              </a:solidFill>
            </a:rPr>
            <a:t>Techniques</a:t>
          </a:r>
        </a:p>
        <a:p>
          <a:pPr marL="0" lvl="0" algn="ctr" defTabSz="1022350">
            <a:lnSpc>
              <a:spcPct val="90000"/>
            </a:lnSpc>
            <a:spcBef>
              <a:spcPct val="0"/>
            </a:spcBef>
            <a:spcAft>
              <a:spcPct val="35000"/>
            </a:spcAft>
            <a:buNone/>
          </a:pPr>
          <a:r>
            <a:rPr lang="en-US" sz="1800" b="1" kern="1200" dirty="0">
              <a:solidFill>
                <a:schemeClr val="bg2">
                  <a:lumMod val="50000"/>
                </a:schemeClr>
              </a:solidFill>
            </a:rPr>
            <a:t>Methodology</a:t>
          </a:r>
        </a:p>
      </dgm:t>
    </dgm:pt>
    <dgm:pt modelId="{790C446F-6917-41E7-BE01-7AFE2676D505}" type="parTrans" cxnId="{B07163E8-ADEC-492A-8F07-7E5786AB23AE}">
      <dgm:prSet/>
      <dgm:spPr/>
      <dgm:t>
        <a:bodyPr/>
        <a:lstStyle/>
        <a:p>
          <a:endParaRPr lang="en-US"/>
        </a:p>
      </dgm:t>
    </dgm:pt>
    <dgm:pt modelId="{2804F27C-9BA9-4D07-AB02-74BE7DFA2C0E}" type="sibTrans" cxnId="{B07163E8-ADEC-492A-8F07-7E5786AB23AE}">
      <dgm:prSet phldrT="4" phldr="0"/>
      <dgm:spPr/>
      <dgm:t>
        <a:bodyPr/>
        <a:lstStyle/>
        <a:p>
          <a:endParaRPr lang="en-US"/>
        </a:p>
      </dgm:t>
    </dgm:pt>
    <dgm:pt modelId="{C2F8C7F7-44C4-414A-BCCD-56E91DD0A777}">
      <dgm:prSet custT="1"/>
      <dgm:spPr>
        <a:solidFill>
          <a:schemeClr val="bg1"/>
        </a:solidFill>
        <a:ln>
          <a:solidFill>
            <a:schemeClr val="bg2">
              <a:lumMod val="75000"/>
            </a:schemeClr>
          </a:solidFill>
        </a:ln>
      </dgm:spPr>
      <dgm:t>
        <a:bodyPr lIns="72000" rIns="72000"/>
        <a:lstStyle/>
        <a:p>
          <a:pPr marL="0" lvl="0" indent="0" algn="ctr" defTabSz="933450">
            <a:lnSpc>
              <a:spcPct val="90000"/>
            </a:lnSpc>
            <a:spcBef>
              <a:spcPct val="0"/>
            </a:spcBef>
            <a:spcAft>
              <a:spcPct val="35000"/>
            </a:spcAft>
            <a:buNone/>
          </a:pPr>
          <a:endParaRPr lang="en-US" sz="2100" b="1" kern="1200" dirty="0">
            <a:solidFill>
              <a:schemeClr val="accent1">
                <a:lumMod val="75000"/>
              </a:schemeClr>
            </a:solidFill>
            <a:latin typeface="Garamond" panose="02020404030301010803"/>
            <a:ea typeface="+mn-ea"/>
            <a:cs typeface="+mn-cs"/>
          </a:endParaRPr>
        </a:p>
        <a:p>
          <a:pPr marL="0" lvl="0" indent="0" algn="ctr" defTabSz="933450">
            <a:lnSpc>
              <a:spcPct val="90000"/>
            </a:lnSpc>
            <a:spcBef>
              <a:spcPct val="0"/>
            </a:spcBef>
            <a:spcAft>
              <a:spcPct val="35000"/>
            </a:spcAft>
            <a:buNone/>
          </a:pPr>
          <a:r>
            <a:rPr lang="en-US" sz="2100" b="1" kern="1200" dirty="0">
              <a:solidFill>
                <a:schemeClr val="accent1">
                  <a:lumMod val="75000"/>
                </a:schemeClr>
              </a:solidFill>
              <a:latin typeface="Garamond" panose="02020404030301010803"/>
              <a:ea typeface="+mn-ea"/>
              <a:cs typeface="+mn-cs"/>
            </a:rPr>
            <a:t>CONTENT (WHAT)</a:t>
          </a:r>
        </a:p>
        <a:p>
          <a:pPr marL="0" lvl="0" indent="0" algn="ctr" defTabSz="933450">
            <a:lnSpc>
              <a:spcPct val="90000"/>
            </a:lnSpc>
            <a:spcBef>
              <a:spcPct val="0"/>
            </a:spcBef>
            <a:spcAft>
              <a:spcPct val="35000"/>
            </a:spcAft>
            <a:buNone/>
          </a:pPr>
          <a:r>
            <a:rPr lang="en-US" sz="2100" b="1" kern="1200" dirty="0">
              <a:solidFill>
                <a:schemeClr val="accent1">
                  <a:lumMod val="75000"/>
                </a:schemeClr>
              </a:solidFill>
              <a:latin typeface="Garamond" panose="02020404030301010803"/>
              <a:ea typeface="+mn-ea"/>
              <a:cs typeface="+mn-cs"/>
            </a:rPr>
            <a:t>CURRICULUM</a:t>
          </a:r>
        </a:p>
        <a:p>
          <a:pPr marL="0" lvl="0" algn="ctr" defTabSz="1022350">
            <a:lnSpc>
              <a:spcPct val="90000"/>
            </a:lnSpc>
            <a:spcBef>
              <a:spcPct val="0"/>
            </a:spcBef>
            <a:spcAft>
              <a:spcPct val="35000"/>
            </a:spcAft>
            <a:buNone/>
          </a:pPr>
          <a:r>
            <a:rPr lang="en-US" sz="1800" b="1" kern="1200" dirty="0" err="1">
              <a:solidFill>
                <a:schemeClr val="bg2">
                  <a:lumMod val="50000"/>
                </a:schemeClr>
              </a:solidFill>
            </a:rPr>
            <a:t>iCANS</a:t>
          </a:r>
          <a:endParaRPr lang="en-US" sz="1800" b="1" kern="1200" dirty="0">
            <a:solidFill>
              <a:schemeClr val="bg2">
                <a:lumMod val="50000"/>
              </a:schemeClr>
            </a:solidFill>
          </a:endParaRPr>
        </a:p>
        <a:p>
          <a:pPr marL="0" lvl="0" algn="ctr" defTabSz="1022350">
            <a:lnSpc>
              <a:spcPct val="90000"/>
            </a:lnSpc>
            <a:spcBef>
              <a:spcPct val="0"/>
            </a:spcBef>
            <a:spcAft>
              <a:spcPct val="35000"/>
            </a:spcAft>
            <a:buNone/>
          </a:pPr>
          <a:r>
            <a:rPr lang="en-US" sz="1800" b="1" kern="1200" dirty="0">
              <a:solidFill>
                <a:schemeClr val="bg2">
                  <a:lumMod val="50000"/>
                </a:schemeClr>
              </a:solidFill>
            </a:rPr>
            <a:t>Topics/Units</a:t>
          </a:r>
        </a:p>
        <a:p>
          <a:pPr marL="0" lvl="0" algn="ctr" defTabSz="1022350">
            <a:lnSpc>
              <a:spcPct val="90000"/>
            </a:lnSpc>
            <a:spcBef>
              <a:spcPct val="0"/>
            </a:spcBef>
            <a:spcAft>
              <a:spcPct val="35000"/>
            </a:spcAft>
            <a:buNone/>
          </a:pPr>
          <a:endParaRPr lang="en-US" sz="1800" kern="1200" dirty="0">
            <a:solidFill>
              <a:schemeClr val="bg2">
                <a:lumMod val="50000"/>
              </a:schemeClr>
            </a:solidFill>
          </a:endParaRPr>
        </a:p>
      </dgm:t>
    </dgm:pt>
    <dgm:pt modelId="{E6C6DF88-9436-40D7-BA84-18FE896A6151}" type="parTrans" cxnId="{14D43B81-F92D-4CD8-9D1E-78CBF092C750}">
      <dgm:prSet/>
      <dgm:spPr/>
      <dgm:t>
        <a:bodyPr/>
        <a:lstStyle/>
        <a:p>
          <a:endParaRPr lang="en-US"/>
        </a:p>
      </dgm:t>
    </dgm:pt>
    <dgm:pt modelId="{4E39967D-43EF-4F15-814A-2F491D900D43}" type="sibTrans" cxnId="{14D43B81-F92D-4CD8-9D1E-78CBF092C750}">
      <dgm:prSet phldrT="5" phldr="0"/>
      <dgm:spPr/>
      <dgm:t>
        <a:bodyPr/>
        <a:lstStyle/>
        <a:p>
          <a:endParaRPr lang="en-US"/>
        </a:p>
      </dgm:t>
    </dgm:pt>
    <dgm:pt modelId="{40FE0EB9-B287-43F6-ABB4-527CB1B94B4A}" type="pres">
      <dgm:prSet presAssocID="{D0F07F19-1F50-4B42-A7A0-278DF9D25BB1}" presName="diagram" presStyleCnt="0">
        <dgm:presLayoutVars>
          <dgm:dir/>
          <dgm:resizeHandles val="exact"/>
        </dgm:presLayoutVars>
      </dgm:prSet>
      <dgm:spPr/>
    </dgm:pt>
    <dgm:pt modelId="{8B70BCB8-2CA8-4281-8C3E-9646AA407DE2}" type="pres">
      <dgm:prSet presAssocID="{2EE95FC5-CD6B-4A50-9262-DC414E16C3EA}" presName="node" presStyleLbl="node1" presStyleIdx="0" presStyleCnt="5" custScaleX="115064" custLinFactNeighborX="976">
        <dgm:presLayoutVars>
          <dgm:bulletEnabled val="1"/>
        </dgm:presLayoutVars>
      </dgm:prSet>
      <dgm:spPr/>
    </dgm:pt>
    <dgm:pt modelId="{E02BC8AD-DDC2-43A7-BB43-F6F8D8BD6340}" type="pres">
      <dgm:prSet presAssocID="{C99EBBB1-E916-471C-83C9-ABE85B42AC26}" presName="sibTrans" presStyleCnt="0"/>
      <dgm:spPr/>
    </dgm:pt>
    <dgm:pt modelId="{B86E23A3-742D-4587-88CF-2D56A8442149}" type="pres">
      <dgm:prSet presAssocID="{F05611F0-8256-4954-B6CB-ED6B4F2DD397}" presName="node" presStyleLbl="node1" presStyleIdx="1" presStyleCnt="5" custScaleX="115064" custLinFactNeighborX="976">
        <dgm:presLayoutVars>
          <dgm:bulletEnabled val="1"/>
        </dgm:presLayoutVars>
      </dgm:prSet>
      <dgm:spPr/>
    </dgm:pt>
    <dgm:pt modelId="{87C885F5-93E2-4D86-AAEA-8BD12E68F9BB}" type="pres">
      <dgm:prSet presAssocID="{6BD5265A-8333-420D-BDB2-65F10B3EBD76}" presName="sibTrans" presStyleCnt="0"/>
      <dgm:spPr/>
    </dgm:pt>
    <dgm:pt modelId="{D64973A5-4E87-44F1-B369-B0D5E0C2A462}" type="pres">
      <dgm:prSet presAssocID="{22625139-F93A-4F3F-A7AA-4923A01AEDF3}" presName="node" presStyleLbl="node1" presStyleIdx="2" presStyleCnt="5" custScaleX="115064" custLinFactNeighborX="976">
        <dgm:presLayoutVars>
          <dgm:bulletEnabled val="1"/>
        </dgm:presLayoutVars>
      </dgm:prSet>
      <dgm:spPr/>
    </dgm:pt>
    <dgm:pt modelId="{A8EBA167-82EB-4D7C-98F7-2AB66BCE8A90}" type="pres">
      <dgm:prSet presAssocID="{A8E2FA08-4DD4-4654-A85D-9A99162D6201}" presName="sibTrans" presStyleCnt="0"/>
      <dgm:spPr/>
    </dgm:pt>
    <dgm:pt modelId="{18405FE4-7B27-4C69-B6FE-12C8B84249EF}" type="pres">
      <dgm:prSet presAssocID="{140952D0-0E1D-4F48-9F16-53581487CFA0}" presName="node" presStyleLbl="node1" presStyleIdx="3" presStyleCnt="5" custScaleX="115064" custLinFactNeighborX="976">
        <dgm:presLayoutVars>
          <dgm:bulletEnabled val="1"/>
        </dgm:presLayoutVars>
      </dgm:prSet>
      <dgm:spPr/>
    </dgm:pt>
    <dgm:pt modelId="{4F5C547E-E40F-424A-82FA-BB8EDB1515B0}" type="pres">
      <dgm:prSet presAssocID="{2804F27C-9BA9-4D07-AB02-74BE7DFA2C0E}" presName="sibTrans" presStyleCnt="0"/>
      <dgm:spPr/>
    </dgm:pt>
    <dgm:pt modelId="{435C0E89-FD70-4DD9-A771-832DBFC9ACBC}" type="pres">
      <dgm:prSet presAssocID="{C2F8C7F7-44C4-414A-BCCD-56E91DD0A777}" presName="node" presStyleLbl="node1" presStyleIdx="4" presStyleCnt="5" custScaleX="115064" custLinFactNeighborX="976">
        <dgm:presLayoutVars>
          <dgm:bulletEnabled val="1"/>
        </dgm:presLayoutVars>
      </dgm:prSet>
      <dgm:spPr/>
    </dgm:pt>
  </dgm:ptLst>
  <dgm:cxnLst>
    <dgm:cxn modelId="{C3C9D92A-4F8E-4228-8DF6-5BC8FFC105E0}" type="presOf" srcId="{2EE95FC5-CD6B-4A50-9262-DC414E16C3EA}" destId="{8B70BCB8-2CA8-4281-8C3E-9646AA407DE2}" srcOrd="0" destOrd="0" presId="urn:microsoft.com/office/officeart/2005/8/layout/default"/>
    <dgm:cxn modelId="{E9B19438-D9F1-42E9-B97B-ECEA234AED50}" type="presOf" srcId="{F05611F0-8256-4954-B6CB-ED6B4F2DD397}" destId="{B86E23A3-742D-4587-88CF-2D56A8442149}" srcOrd="0" destOrd="0" presId="urn:microsoft.com/office/officeart/2005/8/layout/default"/>
    <dgm:cxn modelId="{D6CBE33F-90E3-4C8D-B80F-821ED7205D90}" type="presOf" srcId="{140952D0-0E1D-4F48-9F16-53581487CFA0}" destId="{18405FE4-7B27-4C69-B6FE-12C8B84249EF}" srcOrd="0" destOrd="0" presId="urn:microsoft.com/office/officeart/2005/8/layout/default"/>
    <dgm:cxn modelId="{14D43B81-F92D-4CD8-9D1E-78CBF092C750}" srcId="{D0F07F19-1F50-4B42-A7A0-278DF9D25BB1}" destId="{C2F8C7F7-44C4-414A-BCCD-56E91DD0A777}" srcOrd="4" destOrd="0" parTransId="{E6C6DF88-9436-40D7-BA84-18FE896A6151}" sibTransId="{4E39967D-43EF-4F15-814A-2F491D900D43}"/>
    <dgm:cxn modelId="{B3F19EC2-A372-4EC3-BFE0-C62FFDFE3DF6}" srcId="{D0F07F19-1F50-4B42-A7A0-278DF9D25BB1}" destId="{2EE95FC5-CD6B-4A50-9262-DC414E16C3EA}" srcOrd="0" destOrd="0" parTransId="{75374347-884B-4721-8CFF-DF080F5B1C79}" sibTransId="{C99EBBB1-E916-471C-83C9-ABE85B42AC26}"/>
    <dgm:cxn modelId="{914FACD2-336A-4471-9E99-312B3F8EAB04}" srcId="{D0F07F19-1F50-4B42-A7A0-278DF9D25BB1}" destId="{F05611F0-8256-4954-B6CB-ED6B4F2DD397}" srcOrd="1" destOrd="0" parTransId="{CD7328D6-9FAE-4506-9BDB-E06A571EC1D4}" sibTransId="{6BD5265A-8333-420D-BDB2-65F10B3EBD76}"/>
    <dgm:cxn modelId="{6F765DD9-BF93-49A8-A6EA-AB13464D24B0}" type="presOf" srcId="{C2F8C7F7-44C4-414A-BCCD-56E91DD0A777}" destId="{435C0E89-FD70-4DD9-A771-832DBFC9ACBC}" srcOrd="0" destOrd="0" presId="urn:microsoft.com/office/officeart/2005/8/layout/default"/>
    <dgm:cxn modelId="{6D195AE4-39B4-45CF-9D82-CF1593D393F6}" type="presOf" srcId="{22625139-F93A-4F3F-A7AA-4923A01AEDF3}" destId="{D64973A5-4E87-44F1-B369-B0D5E0C2A462}" srcOrd="0" destOrd="0" presId="urn:microsoft.com/office/officeart/2005/8/layout/default"/>
    <dgm:cxn modelId="{38B196E4-A718-4E5E-8B33-DFB2B77FDE42}" type="presOf" srcId="{D0F07F19-1F50-4B42-A7A0-278DF9D25BB1}" destId="{40FE0EB9-B287-43F6-ABB4-527CB1B94B4A}" srcOrd="0" destOrd="0" presId="urn:microsoft.com/office/officeart/2005/8/layout/default"/>
    <dgm:cxn modelId="{B07163E8-ADEC-492A-8F07-7E5786AB23AE}" srcId="{D0F07F19-1F50-4B42-A7A0-278DF9D25BB1}" destId="{140952D0-0E1D-4F48-9F16-53581487CFA0}" srcOrd="3" destOrd="0" parTransId="{790C446F-6917-41E7-BE01-7AFE2676D505}" sibTransId="{2804F27C-9BA9-4D07-AB02-74BE7DFA2C0E}"/>
    <dgm:cxn modelId="{FC7721F0-429B-4CE7-BE98-C2F3C41FE9C7}" srcId="{D0F07F19-1F50-4B42-A7A0-278DF9D25BB1}" destId="{22625139-F93A-4F3F-A7AA-4923A01AEDF3}" srcOrd="2" destOrd="0" parTransId="{F549A0EB-6BE9-4749-8336-B02A279AE302}" sibTransId="{A8E2FA08-4DD4-4654-A85D-9A99162D6201}"/>
    <dgm:cxn modelId="{D17F6962-6CF2-4448-8F2E-27A7CB5CAB16}" type="presParOf" srcId="{40FE0EB9-B287-43F6-ABB4-527CB1B94B4A}" destId="{8B70BCB8-2CA8-4281-8C3E-9646AA407DE2}" srcOrd="0" destOrd="0" presId="urn:microsoft.com/office/officeart/2005/8/layout/default"/>
    <dgm:cxn modelId="{6873F57A-5B91-48FC-9B1A-61BEA27CBE90}" type="presParOf" srcId="{40FE0EB9-B287-43F6-ABB4-527CB1B94B4A}" destId="{E02BC8AD-DDC2-43A7-BB43-F6F8D8BD6340}" srcOrd="1" destOrd="0" presId="urn:microsoft.com/office/officeart/2005/8/layout/default"/>
    <dgm:cxn modelId="{FC4588CA-0BEE-4DE6-9726-93F413184C3C}" type="presParOf" srcId="{40FE0EB9-B287-43F6-ABB4-527CB1B94B4A}" destId="{B86E23A3-742D-4587-88CF-2D56A8442149}" srcOrd="2" destOrd="0" presId="urn:microsoft.com/office/officeart/2005/8/layout/default"/>
    <dgm:cxn modelId="{4178A0A8-8F80-4691-AE60-A912EF83DE0A}" type="presParOf" srcId="{40FE0EB9-B287-43F6-ABB4-527CB1B94B4A}" destId="{87C885F5-93E2-4D86-AAEA-8BD12E68F9BB}" srcOrd="3" destOrd="0" presId="urn:microsoft.com/office/officeart/2005/8/layout/default"/>
    <dgm:cxn modelId="{48A25CA2-D3C2-4FFF-9454-ED9B5A503F99}" type="presParOf" srcId="{40FE0EB9-B287-43F6-ABB4-527CB1B94B4A}" destId="{D64973A5-4E87-44F1-B369-B0D5E0C2A462}" srcOrd="4" destOrd="0" presId="urn:microsoft.com/office/officeart/2005/8/layout/default"/>
    <dgm:cxn modelId="{CC1DEFB1-6415-405C-B19F-8F58824BC103}" type="presParOf" srcId="{40FE0EB9-B287-43F6-ABB4-527CB1B94B4A}" destId="{A8EBA167-82EB-4D7C-98F7-2AB66BCE8A90}" srcOrd="5" destOrd="0" presId="urn:microsoft.com/office/officeart/2005/8/layout/default"/>
    <dgm:cxn modelId="{EF92A80F-281E-414F-A2E2-B426E7254CC3}" type="presParOf" srcId="{40FE0EB9-B287-43F6-ABB4-527CB1B94B4A}" destId="{18405FE4-7B27-4C69-B6FE-12C8B84249EF}" srcOrd="6" destOrd="0" presId="urn:microsoft.com/office/officeart/2005/8/layout/default"/>
    <dgm:cxn modelId="{92AFC3EA-4297-4063-94E0-C5A1BE863E54}" type="presParOf" srcId="{40FE0EB9-B287-43F6-ABB4-527CB1B94B4A}" destId="{4F5C547E-E40F-424A-82FA-BB8EDB1515B0}" srcOrd="7" destOrd="0" presId="urn:microsoft.com/office/officeart/2005/8/layout/default"/>
    <dgm:cxn modelId="{CBB0F55F-5C58-443F-989A-EC667A9C4731}" type="presParOf" srcId="{40FE0EB9-B287-43F6-ABB4-527CB1B94B4A}" destId="{435C0E89-FD70-4DD9-A771-832DBFC9ACBC}"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0BCB8-2CA8-4281-8C3E-9646AA407DE2}">
      <dsp:nvSpPr>
        <dsp:cNvPr id="0" name=""/>
        <dsp:cNvSpPr/>
      </dsp:nvSpPr>
      <dsp:spPr>
        <a:xfrm>
          <a:off x="477859" y="656"/>
          <a:ext cx="3123798" cy="1628901"/>
        </a:xfrm>
        <a:prstGeom prst="rect">
          <a:avLst/>
        </a:prstGeom>
        <a:solidFill>
          <a:schemeClr val="bg1"/>
        </a:solidFill>
        <a:ln w="12700" cap="flat" cmpd="sng" algn="ctr">
          <a:solidFill>
            <a:schemeClr val="bg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80010" rIns="7200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solidFill>
                <a:schemeClr val="accent1">
                  <a:lumMod val="75000"/>
                </a:schemeClr>
              </a:solidFill>
            </a:rPr>
            <a:t>BEHAVIOR</a:t>
          </a:r>
        </a:p>
        <a:p>
          <a:pPr marL="0" lvl="0" indent="0" algn="ctr" defTabSz="933450">
            <a:lnSpc>
              <a:spcPct val="90000"/>
            </a:lnSpc>
            <a:spcBef>
              <a:spcPct val="0"/>
            </a:spcBef>
            <a:spcAft>
              <a:spcPct val="35000"/>
            </a:spcAft>
            <a:buNone/>
          </a:pPr>
          <a:r>
            <a:rPr lang="en-US" sz="1800" b="1" kern="1200" dirty="0">
              <a:solidFill>
                <a:schemeClr val="bg2">
                  <a:lumMod val="50000"/>
                </a:schemeClr>
              </a:solidFill>
            </a:rPr>
            <a:t>Attendance</a:t>
          </a:r>
        </a:p>
        <a:p>
          <a:pPr marL="0" lvl="0" indent="0" algn="ctr" defTabSz="933450">
            <a:lnSpc>
              <a:spcPct val="90000"/>
            </a:lnSpc>
            <a:spcBef>
              <a:spcPct val="0"/>
            </a:spcBef>
            <a:spcAft>
              <a:spcPct val="35000"/>
            </a:spcAft>
            <a:buNone/>
          </a:pPr>
          <a:r>
            <a:rPr lang="en-US" sz="1800" b="1" kern="1200" dirty="0">
              <a:solidFill>
                <a:schemeClr val="bg2">
                  <a:lumMod val="50000"/>
                </a:schemeClr>
              </a:solidFill>
            </a:rPr>
            <a:t>Technology</a:t>
          </a:r>
        </a:p>
        <a:p>
          <a:pPr marL="0" lvl="0" indent="0" algn="ctr" defTabSz="933450">
            <a:lnSpc>
              <a:spcPct val="90000"/>
            </a:lnSpc>
            <a:spcBef>
              <a:spcPct val="0"/>
            </a:spcBef>
            <a:spcAft>
              <a:spcPct val="35000"/>
            </a:spcAft>
            <a:buNone/>
          </a:pPr>
          <a:r>
            <a:rPr lang="en-US" sz="1800" b="1" kern="1200" dirty="0">
              <a:solidFill>
                <a:schemeClr val="bg2">
                  <a:lumMod val="50000"/>
                </a:schemeClr>
              </a:solidFill>
            </a:rPr>
            <a:t>Mutual Respect</a:t>
          </a:r>
        </a:p>
      </dsp:txBody>
      <dsp:txXfrm>
        <a:off x="477859" y="656"/>
        <a:ext cx="3123798" cy="1628901"/>
      </dsp:txXfrm>
    </dsp:sp>
    <dsp:sp modelId="{B86E23A3-742D-4587-88CF-2D56A8442149}">
      <dsp:nvSpPr>
        <dsp:cNvPr id="0" name=""/>
        <dsp:cNvSpPr/>
      </dsp:nvSpPr>
      <dsp:spPr>
        <a:xfrm>
          <a:off x="3873141" y="656"/>
          <a:ext cx="3123798" cy="1628901"/>
        </a:xfrm>
        <a:prstGeom prst="rect">
          <a:avLst/>
        </a:prstGeom>
        <a:solidFill>
          <a:schemeClr val="bg1"/>
        </a:solidFill>
        <a:ln w="12700" cap="flat" cmpd="sng" algn="ctr">
          <a:solidFill>
            <a:schemeClr val="bg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80010" rIns="7200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solidFill>
                <a:schemeClr val="accent1">
                  <a:lumMod val="75000"/>
                </a:schemeClr>
              </a:solidFill>
              <a:latin typeface="Garamond" panose="02020404030301010803"/>
              <a:ea typeface="+mn-ea"/>
              <a:cs typeface="+mn-cs"/>
            </a:rPr>
            <a:t>ASSESSMENT</a:t>
          </a:r>
        </a:p>
        <a:p>
          <a:pPr marL="0" lvl="0" algn="ctr" defTabSz="1022350">
            <a:lnSpc>
              <a:spcPct val="90000"/>
            </a:lnSpc>
            <a:spcBef>
              <a:spcPct val="0"/>
            </a:spcBef>
            <a:spcAft>
              <a:spcPct val="35000"/>
            </a:spcAft>
            <a:buNone/>
          </a:pPr>
          <a:r>
            <a:rPr lang="en-US" sz="1800" b="1" kern="1200" dirty="0">
              <a:solidFill>
                <a:schemeClr val="bg2">
                  <a:lumMod val="50000"/>
                </a:schemeClr>
              </a:solidFill>
            </a:rPr>
            <a:t>Formative</a:t>
          </a:r>
        </a:p>
        <a:p>
          <a:pPr marL="0" lvl="0" algn="ctr" defTabSz="1022350">
            <a:lnSpc>
              <a:spcPct val="90000"/>
            </a:lnSpc>
            <a:spcBef>
              <a:spcPct val="0"/>
            </a:spcBef>
            <a:spcAft>
              <a:spcPct val="35000"/>
            </a:spcAft>
            <a:buNone/>
          </a:pPr>
          <a:r>
            <a:rPr lang="en-US" sz="1800" b="1" kern="1200" dirty="0">
              <a:solidFill>
                <a:schemeClr val="bg2">
                  <a:lumMod val="50000"/>
                </a:schemeClr>
              </a:solidFill>
            </a:rPr>
            <a:t>Summative</a:t>
          </a:r>
        </a:p>
        <a:p>
          <a:pPr marL="0" lvl="0" algn="ctr" defTabSz="1022350">
            <a:lnSpc>
              <a:spcPct val="90000"/>
            </a:lnSpc>
            <a:spcBef>
              <a:spcPct val="0"/>
            </a:spcBef>
            <a:spcAft>
              <a:spcPct val="35000"/>
            </a:spcAft>
            <a:buNone/>
          </a:pPr>
          <a:r>
            <a:rPr lang="en-US" sz="1800" b="1" kern="1200" dirty="0">
              <a:solidFill>
                <a:schemeClr val="bg2">
                  <a:lumMod val="50000"/>
                </a:schemeClr>
              </a:solidFill>
            </a:rPr>
            <a:t>Quizzes</a:t>
          </a:r>
        </a:p>
      </dsp:txBody>
      <dsp:txXfrm>
        <a:off x="3873141" y="656"/>
        <a:ext cx="3123798" cy="1628901"/>
      </dsp:txXfrm>
    </dsp:sp>
    <dsp:sp modelId="{D64973A5-4E87-44F1-B369-B0D5E0C2A462}">
      <dsp:nvSpPr>
        <dsp:cNvPr id="0" name=""/>
        <dsp:cNvSpPr/>
      </dsp:nvSpPr>
      <dsp:spPr>
        <a:xfrm>
          <a:off x="7268423" y="656"/>
          <a:ext cx="3123798" cy="1628901"/>
        </a:xfrm>
        <a:prstGeom prst="rect">
          <a:avLst/>
        </a:prstGeom>
        <a:solidFill>
          <a:schemeClr val="bg1"/>
        </a:solidFill>
        <a:ln w="12700" cap="flat" cmpd="sng" algn="ctr">
          <a:solidFill>
            <a:schemeClr val="bg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80010" rIns="7200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solidFill>
                <a:schemeClr val="accent1">
                  <a:lumMod val="75000"/>
                </a:schemeClr>
              </a:solidFill>
              <a:latin typeface="Garamond" panose="02020404030301010803"/>
              <a:ea typeface="+mn-ea"/>
              <a:cs typeface="+mn-cs"/>
            </a:rPr>
            <a:t>SEQUENCE (WHEN)</a:t>
          </a:r>
        </a:p>
        <a:p>
          <a:pPr marL="0" lvl="0" algn="ctr" defTabSz="1022350">
            <a:lnSpc>
              <a:spcPct val="90000"/>
            </a:lnSpc>
            <a:spcBef>
              <a:spcPct val="0"/>
            </a:spcBef>
            <a:spcAft>
              <a:spcPct val="35000"/>
            </a:spcAft>
            <a:buNone/>
          </a:pPr>
          <a:r>
            <a:rPr lang="en-US" sz="1800" b="1" kern="1200" dirty="0">
              <a:solidFill>
                <a:schemeClr val="bg2">
                  <a:lumMod val="50000"/>
                </a:schemeClr>
              </a:solidFill>
            </a:rPr>
            <a:t>WPPPW</a:t>
          </a:r>
        </a:p>
        <a:p>
          <a:pPr marL="0" lvl="0" algn="ctr" defTabSz="1022350">
            <a:lnSpc>
              <a:spcPct val="90000"/>
            </a:lnSpc>
            <a:spcBef>
              <a:spcPct val="0"/>
            </a:spcBef>
            <a:spcAft>
              <a:spcPct val="35000"/>
            </a:spcAft>
            <a:buNone/>
          </a:pPr>
          <a:endParaRPr lang="en-US" sz="1800" b="1" kern="1200" dirty="0">
            <a:solidFill>
              <a:schemeClr val="bg2">
                <a:lumMod val="50000"/>
              </a:schemeClr>
            </a:solidFill>
          </a:endParaRPr>
        </a:p>
        <a:p>
          <a:pPr marL="0" lvl="0" algn="ctr" defTabSz="1022350">
            <a:lnSpc>
              <a:spcPct val="90000"/>
            </a:lnSpc>
            <a:spcBef>
              <a:spcPct val="0"/>
            </a:spcBef>
            <a:spcAft>
              <a:spcPct val="35000"/>
            </a:spcAft>
            <a:buNone/>
          </a:pPr>
          <a:endParaRPr lang="en-US" sz="1800" b="1" kern="1200" dirty="0">
            <a:solidFill>
              <a:schemeClr val="bg2">
                <a:lumMod val="50000"/>
              </a:schemeClr>
            </a:solidFill>
          </a:endParaRPr>
        </a:p>
      </dsp:txBody>
      <dsp:txXfrm>
        <a:off x="7268423" y="656"/>
        <a:ext cx="3123798" cy="1628901"/>
      </dsp:txXfrm>
    </dsp:sp>
    <dsp:sp modelId="{18405FE4-7B27-4C69-B6FE-12C8B84249EF}">
      <dsp:nvSpPr>
        <dsp:cNvPr id="0" name=""/>
        <dsp:cNvSpPr/>
      </dsp:nvSpPr>
      <dsp:spPr>
        <a:xfrm>
          <a:off x="2175500" y="1901041"/>
          <a:ext cx="3123798" cy="1628901"/>
        </a:xfrm>
        <a:prstGeom prst="rect">
          <a:avLst/>
        </a:prstGeom>
        <a:solidFill>
          <a:schemeClr val="bg1"/>
        </a:solidFill>
        <a:ln w="12700" cap="flat" cmpd="sng" algn="ctr">
          <a:solidFill>
            <a:schemeClr val="bg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80010" rIns="7200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solidFill>
                <a:schemeClr val="accent1">
                  <a:lumMod val="75000"/>
                </a:schemeClr>
              </a:solidFill>
              <a:latin typeface="Garamond" panose="02020404030301010803"/>
              <a:ea typeface="+mn-ea"/>
              <a:cs typeface="+mn-cs"/>
            </a:rPr>
            <a:t>INSTRUCTION (HOW)</a:t>
          </a:r>
        </a:p>
        <a:p>
          <a:pPr marL="0" lvl="0" algn="ctr" defTabSz="1022350">
            <a:lnSpc>
              <a:spcPct val="90000"/>
            </a:lnSpc>
            <a:spcBef>
              <a:spcPct val="0"/>
            </a:spcBef>
            <a:spcAft>
              <a:spcPct val="35000"/>
            </a:spcAft>
            <a:buNone/>
          </a:pPr>
          <a:r>
            <a:rPr lang="en-US" sz="1800" b="1" kern="1200" dirty="0">
              <a:solidFill>
                <a:schemeClr val="bg2">
                  <a:lumMod val="50000"/>
                </a:schemeClr>
              </a:solidFill>
            </a:rPr>
            <a:t>Instructional Practices</a:t>
          </a:r>
        </a:p>
        <a:p>
          <a:pPr marL="0" lvl="0" algn="ctr" defTabSz="1022350">
            <a:lnSpc>
              <a:spcPct val="90000"/>
            </a:lnSpc>
            <a:spcBef>
              <a:spcPct val="0"/>
            </a:spcBef>
            <a:spcAft>
              <a:spcPct val="35000"/>
            </a:spcAft>
            <a:buNone/>
          </a:pPr>
          <a:r>
            <a:rPr lang="en-US" sz="1800" b="1" kern="1200" dirty="0">
              <a:solidFill>
                <a:schemeClr val="bg2">
                  <a:lumMod val="50000"/>
                </a:schemeClr>
              </a:solidFill>
            </a:rPr>
            <a:t>Techniques</a:t>
          </a:r>
        </a:p>
        <a:p>
          <a:pPr marL="0" lvl="0" algn="ctr" defTabSz="1022350">
            <a:lnSpc>
              <a:spcPct val="90000"/>
            </a:lnSpc>
            <a:spcBef>
              <a:spcPct val="0"/>
            </a:spcBef>
            <a:spcAft>
              <a:spcPct val="35000"/>
            </a:spcAft>
            <a:buNone/>
          </a:pPr>
          <a:r>
            <a:rPr lang="en-US" sz="1800" b="1" kern="1200" dirty="0">
              <a:solidFill>
                <a:schemeClr val="bg2">
                  <a:lumMod val="50000"/>
                </a:schemeClr>
              </a:solidFill>
            </a:rPr>
            <a:t>Methodology</a:t>
          </a:r>
        </a:p>
      </dsp:txBody>
      <dsp:txXfrm>
        <a:off x="2175500" y="1901041"/>
        <a:ext cx="3123798" cy="1628901"/>
      </dsp:txXfrm>
    </dsp:sp>
    <dsp:sp modelId="{435C0E89-FD70-4DD9-A771-832DBFC9ACBC}">
      <dsp:nvSpPr>
        <dsp:cNvPr id="0" name=""/>
        <dsp:cNvSpPr/>
      </dsp:nvSpPr>
      <dsp:spPr>
        <a:xfrm>
          <a:off x="5570782" y="1901041"/>
          <a:ext cx="3123798" cy="1628901"/>
        </a:xfrm>
        <a:prstGeom prst="rect">
          <a:avLst/>
        </a:prstGeom>
        <a:solidFill>
          <a:schemeClr val="bg1"/>
        </a:solidFill>
        <a:ln w="12700" cap="flat" cmpd="sng" algn="ctr">
          <a:solidFill>
            <a:schemeClr val="bg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80010" rIns="72000" bIns="80010" numCol="1" spcCol="1270" anchor="ctr" anchorCtr="0">
          <a:noAutofit/>
        </a:bodyPr>
        <a:lstStyle/>
        <a:p>
          <a:pPr marL="0" lvl="0" indent="0" algn="ctr" defTabSz="933450">
            <a:lnSpc>
              <a:spcPct val="90000"/>
            </a:lnSpc>
            <a:spcBef>
              <a:spcPct val="0"/>
            </a:spcBef>
            <a:spcAft>
              <a:spcPct val="35000"/>
            </a:spcAft>
            <a:buNone/>
          </a:pPr>
          <a:endParaRPr lang="en-US" sz="2100" b="1" kern="1200" dirty="0">
            <a:solidFill>
              <a:schemeClr val="accent1">
                <a:lumMod val="75000"/>
              </a:schemeClr>
            </a:solidFill>
            <a:latin typeface="Garamond" panose="02020404030301010803"/>
            <a:ea typeface="+mn-ea"/>
            <a:cs typeface="+mn-cs"/>
          </a:endParaRPr>
        </a:p>
        <a:p>
          <a:pPr marL="0" lvl="0" indent="0" algn="ctr" defTabSz="933450">
            <a:lnSpc>
              <a:spcPct val="90000"/>
            </a:lnSpc>
            <a:spcBef>
              <a:spcPct val="0"/>
            </a:spcBef>
            <a:spcAft>
              <a:spcPct val="35000"/>
            </a:spcAft>
            <a:buNone/>
          </a:pPr>
          <a:r>
            <a:rPr lang="en-US" sz="2100" b="1" kern="1200" dirty="0">
              <a:solidFill>
                <a:schemeClr val="accent1">
                  <a:lumMod val="75000"/>
                </a:schemeClr>
              </a:solidFill>
              <a:latin typeface="Garamond" panose="02020404030301010803"/>
              <a:ea typeface="+mn-ea"/>
              <a:cs typeface="+mn-cs"/>
            </a:rPr>
            <a:t>CONTENT (WHAT)</a:t>
          </a:r>
        </a:p>
        <a:p>
          <a:pPr marL="0" lvl="0" indent="0" algn="ctr" defTabSz="933450">
            <a:lnSpc>
              <a:spcPct val="90000"/>
            </a:lnSpc>
            <a:spcBef>
              <a:spcPct val="0"/>
            </a:spcBef>
            <a:spcAft>
              <a:spcPct val="35000"/>
            </a:spcAft>
            <a:buNone/>
          </a:pPr>
          <a:r>
            <a:rPr lang="en-US" sz="2100" b="1" kern="1200" dirty="0">
              <a:solidFill>
                <a:schemeClr val="accent1">
                  <a:lumMod val="75000"/>
                </a:schemeClr>
              </a:solidFill>
              <a:latin typeface="Garamond" panose="02020404030301010803"/>
              <a:ea typeface="+mn-ea"/>
              <a:cs typeface="+mn-cs"/>
            </a:rPr>
            <a:t>CURRICULUM</a:t>
          </a:r>
        </a:p>
        <a:p>
          <a:pPr marL="0" lvl="0" algn="ctr" defTabSz="1022350">
            <a:lnSpc>
              <a:spcPct val="90000"/>
            </a:lnSpc>
            <a:spcBef>
              <a:spcPct val="0"/>
            </a:spcBef>
            <a:spcAft>
              <a:spcPct val="35000"/>
            </a:spcAft>
            <a:buNone/>
          </a:pPr>
          <a:r>
            <a:rPr lang="en-US" sz="1800" b="1" kern="1200" dirty="0" err="1">
              <a:solidFill>
                <a:schemeClr val="bg2">
                  <a:lumMod val="50000"/>
                </a:schemeClr>
              </a:solidFill>
            </a:rPr>
            <a:t>iCANS</a:t>
          </a:r>
          <a:endParaRPr lang="en-US" sz="1800" b="1" kern="1200" dirty="0">
            <a:solidFill>
              <a:schemeClr val="bg2">
                <a:lumMod val="50000"/>
              </a:schemeClr>
            </a:solidFill>
          </a:endParaRPr>
        </a:p>
        <a:p>
          <a:pPr marL="0" lvl="0" algn="ctr" defTabSz="1022350">
            <a:lnSpc>
              <a:spcPct val="90000"/>
            </a:lnSpc>
            <a:spcBef>
              <a:spcPct val="0"/>
            </a:spcBef>
            <a:spcAft>
              <a:spcPct val="35000"/>
            </a:spcAft>
            <a:buNone/>
          </a:pPr>
          <a:r>
            <a:rPr lang="en-US" sz="1800" b="1" kern="1200" dirty="0">
              <a:solidFill>
                <a:schemeClr val="bg2">
                  <a:lumMod val="50000"/>
                </a:schemeClr>
              </a:solidFill>
            </a:rPr>
            <a:t>Topics/Units</a:t>
          </a:r>
        </a:p>
        <a:p>
          <a:pPr marL="0" lvl="0" algn="ctr" defTabSz="1022350">
            <a:lnSpc>
              <a:spcPct val="90000"/>
            </a:lnSpc>
            <a:spcBef>
              <a:spcPct val="0"/>
            </a:spcBef>
            <a:spcAft>
              <a:spcPct val="35000"/>
            </a:spcAft>
            <a:buNone/>
          </a:pPr>
          <a:endParaRPr lang="en-US" sz="1800" kern="1200" dirty="0">
            <a:solidFill>
              <a:schemeClr val="bg2">
                <a:lumMod val="50000"/>
              </a:schemeClr>
            </a:solidFill>
          </a:endParaRPr>
        </a:p>
      </dsp:txBody>
      <dsp:txXfrm>
        <a:off x="5570782" y="1901041"/>
        <a:ext cx="3123798" cy="162890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9CB4F3C-75A8-4BB8-A18E-B730DDD68B5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6AE10D8-98A5-4E68-A41F-7AA79FF6968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5764CF-3664-45D0-9B27-4222DB1A6BA7}" type="datetimeFigureOut">
              <a:rPr lang="en-US" smtClean="0"/>
              <a:t>7/24/20</a:t>
            </a:fld>
            <a:endParaRPr lang="en-US" dirty="0"/>
          </a:p>
        </p:txBody>
      </p:sp>
      <p:sp>
        <p:nvSpPr>
          <p:cNvPr id="4" name="Footer Placeholder 3">
            <a:extLst>
              <a:ext uri="{FF2B5EF4-FFF2-40B4-BE49-F238E27FC236}">
                <a16:creationId xmlns:a16="http://schemas.microsoft.com/office/drawing/2014/main" id="{177EF411-0DAB-4BCE-94A8-E903E205493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3A11237F-7CCA-4423-B624-29C06FF2E74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A8CD4AB-B9A2-4248-B31F-8EBC71546D8D}" type="slidenum">
              <a:rPr lang="en-US" smtClean="0"/>
              <a:t>‹#›</a:t>
            </a:fld>
            <a:endParaRPr lang="en-US" dirty="0"/>
          </a:p>
        </p:txBody>
      </p:sp>
    </p:spTree>
    <p:extLst>
      <p:ext uri="{BB962C8B-B14F-4D97-AF65-F5344CB8AC3E}">
        <p14:creationId xmlns:p14="http://schemas.microsoft.com/office/powerpoint/2010/main" val="28697791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F7E720-7243-402E-A0D4-CE3189C951A5}" type="datetimeFigureOut">
              <a:rPr lang="en-US" noProof="0" smtClean="0"/>
              <a:t>7/24/20</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BE9C73-6CDE-45E2-97F8-E3C5308FA232}" type="slidenum">
              <a:rPr lang="en-US" noProof="0" smtClean="0"/>
              <a:t>‹#›</a:t>
            </a:fld>
            <a:endParaRPr lang="en-US" noProof="0" dirty="0"/>
          </a:p>
        </p:txBody>
      </p:sp>
    </p:spTree>
    <p:extLst>
      <p:ext uri="{BB962C8B-B14F-4D97-AF65-F5344CB8AC3E}">
        <p14:creationId xmlns:p14="http://schemas.microsoft.com/office/powerpoint/2010/main" val="376349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E9C73-6CDE-45E2-97F8-E3C5308FA232}" type="slidenum">
              <a:rPr lang="en-US" smtClean="0"/>
              <a:t>1</a:t>
            </a:fld>
            <a:endParaRPr lang="en-US" dirty="0"/>
          </a:p>
        </p:txBody>
      </p:sp>
    </p:spTree>
    <p:extLst>
      <p:ext uri="{BB962C8B-B14F-4D97-AF65-F5344CB8AC3E}">
        <p14:creationId xmlns:p14="http://schemas.microsoft.com/office/powerpoint/2010/main" val="1567470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E9C73-6CDE-45E2-97F8-E3C5308FA232}" type="slidenum">
              <a:rPr lang="en-US" smtClean="0"/>
              <a:t>14</a:t>
            </a:fld>
            <a:endParaRPr lang="en-US" dirty="0"/>
          </a:p>
        </p:txBody>
      </p:sp>
    </p:spTree>
    <p:extLst>
      <p:ext uri="{BB962C8B-B14F-4D97-AF65-F5344CB8AC3E}">
        <p14:creationId xmlns:p14="http://schemas.microsoft.com/office/powerpoint/2010/main" val="763584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E9C73-6CDE-45E2-97F8-E3C5308FA232}" type="slidenum">
              <a:rPr lang="en-US" smtClean="0"/>
              <a:t>15</a:t>
            </a:fld>
            <a:endParaRPr lang="en-US" dirty="0"/>
          </a:p>
        </p:txBody>
      </p:sp>
    </p:spTree>
    <p:extLst>
      <p:ext uri="{BB962C8B-B14F-4D97-AF65-F5344CB8AC3E}">
        <p14:creationId xmlns:p14="http://schemas.microsoft.com/office/powerpoint/2010/main" val="3258191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E9C73-6CDE-45E2-97F8-E3C5308FA232}" type="slidenum">
              <a:rPr lang="en-US" smtClean="0"/>
              <a:t>16</a:t>
            </a:fld>
            <a:endParaRPr lang="en-US" dirty="0"/>
          </a:p>
        </p:txBody>
      </p:sp>
    </p:spTree>
    <p:extLst>
      <p:ext uri="{BB962C8B-B14F-4D97-AF65-F5344CB8AC3E}">
        <p14:creationId xmlns:p14="http://schemas.microsoft.com/office/powerpoint/2010/main" val="1345629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E9C73-6CDE-45E2-97F8-E3C5308FA232}" type="slidenum">
              <a:rPr lang="en-US" smtClean="0"/>
              <a:t>2</a:t>
            </a:fld>
            <a:endParaRPr lang="en-US" dirty="0"/>
          </a:p>
        </p:txBody>
      </p:sp>
    </p:spTree>
    <p:extLst>
      <p:ext uri="{BB962C8B-B14F-4D97-AF65-F5344CB8AC3E}">
        <p14:creationId xmlns:p14="http://schemas.microsoft.com/office/powerpoint/2010/main" val="3511812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E9C73-6CDE-45E2-97F8-E3C5308FA232}" type="slidenum">
              <a:rPr lang="en-US" smtClean="0"/>
              <a:t>3</a:t>
            </a:fld>
            <a:endParaRPr lang="en-US" dirty="0"/>
          </a:p>
        </p:txBody>
      </p:sp>
    </p:spTree>
    <p:extLst>
      <p:ext uri="{BB962C8B-B14F-4D97-AF65-F5344CB8AC3E}">
        <p14:creationId xmlns:p14="http://schemas.microsoft.com/office/powerpoint/2010/main" val="942007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E9C73-6CDE-45E2-97F8-E3C5308FA232}" type="slidenum">
              <a:rPr lang="en-US" smtClean="0"/>
              <a:t>4</a:t>
            </a:fld>
            <a:endParaRPr lang="en-US" dirty="0"/>
          </a:p>
        </p:txBody>
      </p:sp>
    </p:spTree>
    <p:extLst>
      <p:ext uri="{BB962C8B-B14F-4D97-AF65-F5344CB8AC3E}">
        <p14:creationId xmlns:p14="http://schemas.microsoft.com/office/powerpoint/2010/main" val="1492805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E9C73-6CDE-45E2-97F8-E3C5308FA232}" type="slidenum">
              <a:rPr lang="en-US" smtClean="0"/>
              <a:t>5</a:t>
            </a:fld>
            <a:endParaRPr lang="en-US" dirty="0"/>
          </a:p>
        </p:txBody>
      </p:sp>
    </p:spTree>
    <p:extLst>
      <p:ext uri="{BB962C8B-B14F-4D97-AF65-F5344CB8AC3E}">
        <p14:creationId xmlns:p14="http://schemas.microsoft.com/office/powerpoint/2010/main" val="728031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E9C73-6CDE-45E2-97F8-E3C5308FA232}" type="slidenum">
              <a:rPr lang="en-US" smtClean="0"/>
              <a:t>7</a:t>
            </a:fld>
            <a:endParaRPr lang="en-US" dirty="0"/>
          </a:p>
        </p:txBody>
      </p:sp>
    </p:spTree>
    <p:extLst>
      <p:ext uri="{BB962C8B-B14F-4D97-AF65-F5344CB8AC3E}">
        <p14:creationId xmlns:p14="http://schemas.microsoft.com/office/powerpoint/2010/main" val="2801256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E9C73-6CDE-45E2-97F8-E3C5308FA232}" type="slidenum">
              <a:rPr lang="en-US" smtClean="0"/>
              <a:t>9</a:t>
            </a:fld>
            <a:endParaRPr lang="en-US" dirty="0"/>
          </a:p>
        </p:txBody>
      </p:sp>
    </p:spTree>
    <p:extLst>
      <p:ext uri="{BB962C8B-B14F-4D97-AF65-F5344CB8AC3E}">
        <p14:creationId xmlns:p14="http://schemas.microsoft.com/office/powerpoint/2010/main" val="443367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E9C73-6CDE-45E2-97F8-E3C5308FA232}" type="slidenum">
              <a:rPr lang="en-US" smtClean="0"/>
              <a:t>12</a:t>
            </a:fld>
            <a:endParaRPr lang="en-US" dirty="0"/>
          </a:p>
        </p:txBody>
      </p:sp>
    </p:spTree>
    <p:extLst>
      <p:ext uri="{BB962C8B-B14F-4D97-AF65-F5344CB8AC3E}">
        <p14:creationId xmlns:p14="http://schemas.microsoft.com/office/powerpoint/2010/main" val="17549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E9C73-6CDE-45E2-97F8-E3C5308FA232}" type="slidenum">
              <a:rPr lang="en-US" smtClean="0"/>
              <a:t>13</a:t>
            </a:fld>
            <a:endParaRPr lang="en-US" dirty="0"/>
          </a:p>
        </p:txBody>
      </p:sp>
    </p:spTree>
    <p:extLst>
      <p:ext uri="{BB962C8B-B14F-4D97-AF65-F5344CB8AC3E}">
        <p14:creationId xmlns:p14="http://schemas.microsoft.com/office/powerpoint/2010/main" val="2302277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7/24/20</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1982019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1_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Autofit/>
          </a:bodyPr>
          <a:lstStyle>
            <a:lvl1pPr algn="l" defTabSz="914400" rtl="0" eaLnBrk="1" latinLnBrk="0" hangingPunct="1">
              <a:lnSpc>
                <a:spcPct val="100000"/>
              </a:lnSpc>
              <a:spcBef>
                <a:spcPct val="0"/>
              </a:spcBef>
              <a:buNone/>
              <a:defRPr lang="en-US" sz="4800" b="0" kern="1200" cap="none" spc="0" baseline="0" dirty="0">
                <a:solidFill>
                  <a:schemeClr val="bg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bg1">
                    <a:lumMod val="9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7/24/20</a:t>
            </a:fld>
            <a:endParaRPr lang="en-US" dirty="0"/>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dirty="0"/>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154680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CD7A40E7-331A-409D-8385-D6893D1EA86A}"/>
              </a:ext>
            </a:extLst>
          </p:cNvPr>
          <p:cNvSpPr/>
          <p:nvPr userDrawn="1"/>
        </p:nvSpPr>
        <p:spPr>
          <a:xfrm>
            <a:off x="948394" y="941695"/>
            <a:ext cx="5452526" cy="497461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Picture Placeholder 23">
            <a:extLst>
              <a:ext uri="{FF2B5EF4-FFF2-40B4-BE49-F238E27FC236}">
                <a16:creationId xmlns:a16="http://schemas.microsoft.com/office/drawing/2014/main" id="{75561E95-1FD2-4358-9E4C-3D2E929E4872}"/>
              </a:ext>
            </a:extLst>
          </p:cNvPr>
          <p:cNvSpPr>
            <a:spLocks noGrp="1"/>
          </p:cNvSpPr>
          <p:nvPr>
            <p:ph type="pic" sz="quarter" idx="14"/>
          </p:nvPr>
        </p:nvSpPr>
        <p:spPr>
          <a:xfrm>
            <a:off x="0" y="0"/>
            <a:ext cx="12192000" cy="6858000"/>
          </a:xfrm>
          <a:custGeom>
            <a:avLst/>
            <a:gdLst>
              <a:gd name="connsiteX0" fmla="*/ 948394 w 12192000"/>
              <a:gd name="connsiteY0" fmla="*/ 941695 h 6858000"/>
              <a:gd name="connsiteX1" fmla="*/ 948394 w 12192000"/>
              <a:gd name="connsiteY1" fmla="*/ 5916305 h 6858000"/>
              <a:gd name="connsiteX2" fmla="*/ 6400920 w 12192000"/>
              <a:gd name="connsiteY2" fmla="*/ 5916305 h 6858000"/>
              <a:gd name="connsiteX3" fmla="*/ 6400920 w 12192000"/>
              <a:gd name="connsiteY3" fmla="*/ 941695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948394" y="941695"/>
                </a:moveTo>
                <a:lnTo>
                  <a:pt x="948394" y="5916305"/>
                </a:lnTo>
                <a:lnTo>
                  <a:pt x="6400920" y="5916305"/>
                </a:lnTo>
                <a:lnTo>
                  <a:pt x="6400920" y="941695"/>
                </a:lnTo>
                <a:close/>
                <a:moveTo>
                  <a:pt x="0" y="0"/>
                </a:moveTo>
                <a:lnTo>
                  <a:pt x="12192000" y="0"/>
                </a:lnTo>
                <a:lnTo>
                  <a:pt x="12192000" y="6858000"/>
                </a:lnTo>
                <a:lnTo>
                  <a:pt x="0" y="6858000"/>
                </a:lnTo>
                <a:close/>
              </a:path>
            </a:pathLst>
          </a:custGeom>
          <a:solidFill>
            <a:schemeClr val="accent1">
              <a:lumMod val="60000"/>
              <a:lumOff val="40000"/>
            </a:schemeClr>
          </a:solidFill>
        </p:spPr>
        <p:txBody>
          <a:bodyPr wrap="square">
            <a:noAutofit/>
          </a:bodyPr>
          <a:lstStyle>
            <a:lvl1pPr marL="0" indent="0" algn="ctr">
              <a:buNone/>
              <a:defRPr/>
            </a:lvl1pPr>
          </a:lstStyle>
          <a:p>
            <a:r>
              <a:rPr lang="en-US" noProof="0"/>
              <a:t>Click icon to add picture</a:t>
            </a:r>
            <a:endParaRPr lang="en-US" noProof="0" dirty="0"/>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noProof="0" smtClean="0"/>
              <a:t>7/24/20</a:t>
            </a:fld>
            <a:endParaRPr lang="en-US" noProof="0" dirty="0"/>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noProof="0" dirty="0"/>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noProof="0" smtClean="0"/>
              <a:t>‹#›</a:t>
            </a:fld>
            <a:endParaRPr lang="en-US" noProof="0" dirty="0"/>
          </a:p>
        </p:txBody>
      </p:sp>
      <p:sp>
        <p:nvSpPr>
          <p:cNvPr id="22" name="Content Placeholder 3">
            <a:extLst>
              <a:ext uri="{FF2B5EF4-FFF2-40B4-BE49-F238E27FC236}">
                <a16:creationId xmlns:a16="http://schemas.microsoft.com/office/drawing/2014/main" id="{6E7077FF-6FAE-4A98-862F-3A2F931B9589}"/>
              </a:ext>
            </a:extLst>
          </p:cNvPr>
          <p:cNvSpPr>
            <a:spLocks noGrp="1"/>
          </p:cNvSpPr>
          <p:nvPr>
            <p:ph sz="half" idx="13"/>
          </p:nvPr>
        </p:nvSpPr>
        <p:spPr>
          <a:xfrm>
            <a:off x="1357950" y="2852792"/>
            <a:ext cx="4633415" cy="2572193"/>
          </a:xfrm>
        </p:spPr>
        <p:txBody>
          <a:bodyPr vert="horz" lIns="91440" tIns="45720" rIns="91440" bIns="45720" rtlCol="0">
            <a:normAutofit/>
          </a:bodyPr>
          <a:lstStyle>
            <a:lvl1pPr marL="0" indent="0">
              <a:buNone/>
              <a:defRPr>
                <a:solidFill>
                  <a:schemeClr val="bg1"/>
                </a:solidFill>
              </a:defRPr>
            </a:lvl1pPr>
          </a:lstStyle>
          <a:p>
            <a:pPr lvl="0"/>
            <a:r>
              <a:rPr lang="en-US" noProof="0"/>
              <a:t>Click to edit Master text styles</a:t>
            </a:r>
          </a:p>
        </p:txBody>
      </p:sp>
      <p:sp>
        <p:nvSpPr>
          <p:cNvPr id="23" name="Rectangle 22">
            <a:extLst>
              <a:ext uri="{FF2B5EF4-FFF2-40B4-BE49-F238E27FC236}">
                <a16:creationId xmlns:a16="http://schemas.microsoft.com/office/drawing/2014/main" id="{351E07B6-8D69-4F8A-9729-400511B37F8B}"/>
              </a:ext>
            </a:extLst>
          </p:cNvPr>
          <p:cNvSpPr/>
          <p:nvPr userDrawn="1"/>
        </p:nvSpPr>
        <p:spPr>
          <a:xfrm>
            <a:off x="1101715" y="1106424"/>
            <a:ext cx="5120640" cy="46451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1357950" y="1352804"/>
            <a:ext cx="4633415" cy="1333641"/>
          </a:xfrm>
        </p:spPr>
        <p:txBody>
          <a:bodyPr anchor="b">
            <a:normAutofit/>
          </a:bodyPr>
          <a:lstStyle>
            <a:lvl1pPr algn="l" defTabSz="914400" rtl="0" eaLnBrk="1" latinLnBrk="0" hangingPunct="1">
              <a:lnSpc>
                <a:spcPct val="100000"/>
              </a:lnSpc>
              <a:spcBef>
                <a:spcPct val="0"/>
              </a:spcBef>
              <a:buNone/>
              <a:defRPr lang="en-US" sz="4800" b="0" kern="1200" cap="none" spc="0" baseline="0" dirty="0">
                <a:solidFill>
                  <a:schemeClr val="bg1"/>
                </a:solidFill>
                <a:effectLst/>
                <a:latin typeface="+mj-lt"/>
                <a:ea typeface="+mn-ea"/>
                <a:cs typeface="+mn-cs"/>
              </a:defRPr>
            </a:lvl1pPr>
          </a:lstStyle>
          <a:p>
            <a:r>
              <a:rPr lang="en-US" noProof="0"/>
              <a:t>Click to edit Master title style</a:t>
            </a:r>
          </a:p>
        </p:txBody>
      </p:sp>
    </p:spTree>
    <p:extLst>
      <p:ext uri="{BB962C8B-B14F-4D97-AF65-F5344CB8AC3E}">
        <p14:creationId xmlns:p14="http://schemas.microsoft.com/office/powerpoint/2010/main" val="28111384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7/24/20</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dirty="0"/>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4010013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E2BBE680-A974-4A63-AAD0-25E3376EBEC2}" type="datetimeFigureOut">
              <a:rPr lang="en-US" smtClean="0"/>
              <a:pPr/>
              <a:t>7/24/20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5FA11E-D456-4E30-831B-4E3E1F98B8ED}"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CCE8F4-F200-4130-9500-A4714FB02CE0}" type="datetimeFigureOut">
              <a:rPr lang="en-US" smtClean="0"/>
              <a:pPr/>
              <a:t>7/24/20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4E4C98-EA83-4971-8798-B2F8FD9E0068}"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F7C9A38-15C2-4899-8186-902D8A701801}"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9F67D6E-D550-4542-86E3-19CCAB8C718D}" type="datetimeFigureOut">
              <a:rPr lang="en-US" smtClean="0"/>
              <a:pPr/>
              <a:t>7/24/20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B5C194-3B00-41B3-8571-40E68DB35CA2}"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17E98C-3285-4007-AF9B-67E153D491E7}" type="datetimeFigureOut">
              <a:rPr lang="en-US" smtClean="0"/>
              <a:t>7/24/20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B07759-31C5-4C34-A8EE-817ABF61BE59}" type="slidenum">
              <a:rPr lang="en-US" smtClean="0"/>
              <a:t>‹#›</a:t>
            </a:fld>
            <a:endParaRPr lang="en-US"/>
          </a:p>
        </p:txBody>
      </p:sp>
    </p:spTree>
    <p:extLst>
      <p:ext uri="{BB962C8B-B14F-4D97-AF65-F5344CB8AC3E}">
        <p14:creationId xmlns:p14="http://schemas.microsoft.com/office/powerpoint/2010/main" val="2624592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7/24/20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1628558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7/24/20</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18703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7/24/20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305556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F2F0876-DA34-44C2-B05E-66533803FE6E}"/>
              </a:ext>
            </a:extLst>
          </p:cNvPr>
          <p:cNvSpPr>
            <a:spLocks noGrp="1"/>
          </p:cNvSpPr>
          <p:nvPr>
            <p:ph type="pic" sz="quarter" idx="14"/>
          </p:nvPr>
        </p:nvSpPr>
        <p:spPr>
          <a:xfrm>
            <a:off x="233400" y="246600"/>
            <a:ext cx="11725200" cy="6364800"/>
          </a:xfrm>
        </p:spPr>
        <p:txBody>
          <a:bodyPr anchor="ctr" anchorCtr="0"/>
          <a:lstStyle>
            <a:lvl1pPr marL="0" indent="0" algn="ctr">
              <a:buNone/>
              <a:defRPr/>
            </a:lvl1pPr>
          </a:lstStyle>
          <a:p>
            <a:r>
              <a:rPr lang="en-US"/>
              <a:t>Click icon to add picture</a:t>
            </a:r>
            <a:endParaRPr lang="ru-RU"/>
          </a:p>
        </p:txBody>
      </p:sp>
      <p:sp>
        <p:nvSpPr>
          <p:cNvPr id="10" name="Picture Placeholder 9">
            <a:extLst>
              <a:ext uri="{FF2B5EF4-FFF2-40B4-BE49-F238E27FC236}">
                <a16:creationId xmlns:a16="http://schemas.microsoft.com/office/drawing/2014/main" id="{6E352C7E-BCE1-47CD-872E-2935DD89FC28}"/>
              </a:ext>
            </a:extLst>
          </p:cNvPr>
          <p:cNvSpPr>
            <a:spLocks noGrp="1"/>
          </p:cNvSpPr>
          <p:nvPr>
            <p:ph type="pic" sz="quarter" idx="13"/>
          </p:nvPr>
        </p:nvSpPr>
        <p:spPr>
          <a:xfrm>
            <a:off x="852488" y="2103438"/>
            <a:ext cx="5243512" cy="3748087"/>
          </a:xfrm>
        </p:spPr>
        <p:txBody>
          <a:bodyPr anchor="ctr" anchorCtr="0"/>
          <a:lstStyle>
            <a:lvl1pPr marL="0" indent="0" algn="ctr">
              <a:buNone/>
              <a:defRPr/>
            </a:lvl1pPr>
          </a:lstStyle>
          <a:p>
            <a:r>
              <a:rPr lang="en-US"/>
              <a:t>Click icon to add picture</a:t>
            </a:r>
            <a:endParaRPr lang="ru-RU" dirty="0"/>
          </a:p>
        </p:txBody>
      </p:sp>
      <p:sp>
        <p:nvSpPr>
          <p:cNvPr id="8" name="Title 7"/>
          <p:cNvSpPr>
            <a:spLocks noGrp="1"/>
          </p:cNvSpPr>
          <p:nvPr>
            <p:ph type="title"/>
          </p:nvPr>
        </p:nvSpPr>
        <p:spPr/>
        <p:txBody>
          <a:bodyPr/>
          <a:lstStyle>
            <a:lvl1pPr>
              <a:defRPr>
                <a:solidFill>
                  <a:schemeClr val="bg2">
                    <a:lumMod val="50000"/>
                  </a:schemeClr>
                </a:solidFill>
              </a:defRPr>
            </a:lvl1pPr>
          </a:lstStyle>
          <a:p>
            <a:r>
              <a:rPr lang="en-US"/>
              <a:t>Click to edit Master title style</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7/24/20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3223926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A7F15D8-96D1-4781-BC50-CA8A088B2FE4}" type="datetime1">
              <a:rPr lang="en-US" smtClean="0"/>
              <a:t>7/24/20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523591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7/24/20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3758772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7/24/20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865951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7/24/20</a:t>
            </a:fld>
            <a:endParaRPr lang="en-US" dirty="0"/>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dirty="0"/>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1696644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6.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F6FA2B21-3FCD-4721-B95C-427943F61125}" type="datetime1">
              <a:rPr lang="en-US" smtClean="0"/>
              <a:t>7/24/20</a:t>
            </a:fld>
            <a:endParaRPr lang="en-US" dirty="0"/>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10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156042478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9" r:id="rId5"/>
    <p:sldLayoutId id="2147483730" r:id="rId6"/>
    <p:sldLayoutId id="2147483736" r:id="rId7"/>
    <p:sldLayoutId id="2147483737" r:id="rId8"/>
    <p:sldLayoutId id="2147483727" r:id="rId9"/>
    <p:sldLayoutId id="2147483741" r:id="rId10"/>
    <p:sldLayoutId id="2147483740" r:id="rId11"/>
    <p:sldLayoutId id="2147483728" r:id="rId12"/>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8" name="Freeform 7"/>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2BBE680-A974-4A63-AAD0-25E3376EBEC2}" type="datetimeFigureOut">
              <a:rPr lang="en-US" smtClean="0"/>
              <a:pPr/>
              <a:t>7/24/20</a:t>
            </a:fld>
            <a:endParaRPr lang="en-US"/>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F5FA11E-D456-4E30-831B-4E3E1F98B8ED}" type="slidenum">
              <a:rPr lang="en-US" smtClean="0"/>
              <a:pPr/>
              <a:t>‹#›</a:t>
            </a:fld>
            <a:endParaRPr lang="en-US"/>
          </a:p>
        </p:txBody>
      </p:sp>
      <p:grpSp>
        <p:nvGrpSpPr>
          <p:cNvPr id="2" name="Group 1"/>
          <p:cNvGrpSpPr/>
          <p:nvPr/>
        </p:nvGrpSpPr>
        <p:grpSpPr>
          <a:xfrm>
            <a:off x="-25356" y="202408"/>
            <a:ext cx="12240731"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grpSp>
    </p:spTree>
  </p:cSld>
  <p:clrMap bg1="lt1" tx1="dk1" bg2="lt2" tx2="dk2" accent1="accent1" accent2="accent2" accent3="accent3" accent4="accent4" accent5="accent5" accent6="accent6" hlink="hlink" folHlink="folHlink"/>
  <p:sldLayoutIdLst>
    <p:sldLayoutId id="2147483866" r:id="rId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CCE8F4-F200-4130-9500-A4714FB02CE0}" type="datetimeFigureOut">
              <a:rPr lang="en-US" smtClean="0"/>
              <a:pPr/>
              <a:t>7/24/20</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4E4C98-EA83-4971-8798-B2F8FD9E006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6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65"/>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B3A3D78D-1AB1-416A-9B80-3FF8F68CC24A}" type="slidenum">
              <a:rPr lang="en-US">
                <a:solidFill>
                  <a:srgbClr val="000000"/>
                </a:solidFill>
              </a:rPr>
              <a:pPr fontAlgn="base">
                <a:spcBef>
                  <a:spcPct val="0"/>
                </a:spcBef>
                <a:spcAft>
                  <a:spcPct val="0"/>
                </a:spcAft>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63"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alpha val="8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F67D6E-D550-4542-86E3-19CCAB8C718D}" type="datetimeFigureOut">
              <a:rPr lang="en-US" smtClean="0"/>
              <a:pPr/>
              <a:t>7/24/20</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B5C194-3B00-41B3-8571-40E68DB35C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54"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17E98C-3285-4007-AF9B-67E153D491E7}" type="datetimeFigureOut">
              <a:rPr lang="en-US" smtClean="0"/>
              <a:t>7/24/20</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B07759-31C5-4C34-A8EE-817ABF61BE59}" type="slidenum">
              <a:rPr lang="en-US" smtClean="0"/>
              <a:t>‹#›</a:t>
            </a:fld>
            <a:endParaRPr lang="en-US"/>
          </a:p>
        </p:txBody>
      </p:sp>
    </p:spTree>
    <p:extLst>
      <p:ext uri="{BB962C8B-B14F-4D97-AF65-F5344CB8AC3E}">
        <p14:creationId xmlns:p14="http://schemas.microsoft.com/office/powerpoint/2010/main" val="2472515248"/>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jp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vmlDrawing" Target="../drawings/vmlDrawing1.vml"/><Relationship Id="rId4" Type="http://schemas.openxmlformats.org/officeDocument/2006/relationships/image" Target="../media/image16.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4.xml"/><Relationship Id="rId1" Type="http://schemas.openxmlformats.org/officeDocument/2006/relationships/vmlDrawing" Target="../drawings/vmlDrawing2.vml"/><Relationship Id="rId4" Type="http://schemas.openxmlformats.org/officeDocument/2006/relationships/image" Target="../media/image17.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F40FBDA-CEB1-40F0-9AB9-BD9C402D70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Man in headphones with a laptop">
            <a:extLst>
              <a:ext uri="{FF2B5EF4-FFF2-40B4-BE49-F238E27FC236}">
                <a16:creationId xmlns:a16="http://schemas.microsoft.com/office/drawing/2014/main" id="{ADA04C7C-FE8B-4C2F-BF2E-CBD501A02DFD}"/>
              </a:ext>
            </a:extLst>
          </p:cNvPr>
          <p:cNvPicPr>
            <a:picLocks noChangeAspect="1"/>
          </p:cNvPicPr>
          <p:nvPr/>
        </p:nvPicPr>
        <p:blipFill>
          <a:blip r:embed="rId3">
            <a:duotone>
              <a:prstClr val="black"/>
              <a:schemeClr val="accent1">
                <a:tint val="45000"/>
                <a:satMod val="400000"/>
              </a:schemeClr>
            </a:duotone>
          </a:blip>
          <a:srcRect/>
          <a:stretch/>
        </p:blipFill>
        <p:spPr>
          <a:xfrm>
            <a:off x="11" y="11"/>
            <a:ext cx="12191978" cy="6857988"/>
          </a:xfrm>
          <a:prstGeom prst="rect">
            <a:avLst/>
          </a:prstGeom>
        </p:spPr>
      </p:pic>
      <p:sp>
        <p:nvSpPr>
          <p:cNvPr id="11" name="Rectangle 10">
            <a:extLst>
              <a:ext uri="{FF2B5EF4-FFF2-40B4-BE49-F238E27FC236}">
                <a16:creationId xmlns:a16="http://schemas.microsoft.com/office/drawing/2014/main" id="{0344D4FE-ABEF-4230-9E4E-AD5782FC7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noFill/>
          <a:ln w="9525" cap="sq" cmpd="sng" algn="ctr">
            <a:solidFill>
              <a:schemeClr val="tx1">
                <a:lumMod val="75000"/>
                <a:lumOff val="25000"/>
              </a:schemeClr>
            </a:solidFill>
            <a:prstDash val="solid"/>
            <a:miter lim="800000"/>
          </a:ln>
          <a:effectLst>
            <a:softEdge rad="0"/>
          </a:effectLst>
        </p:spPr>
      </p:sp>
      <p:sp>
        <p:nvSpPr>
          <p:cNvPr id="2" name="Title 1">
            <a:extLst>
              <a:ext uri="{FF2B5EF4-FFF2-40B4-BE49-F238E27FC236}">
                <a16:creationId xmlns:a16="http://schemas.microsoft.com/office/drawing/2014/main" id="{01253F3E-E6E8-4DEE-A6F6-D6A88FD391E3}"/>
              </a:ext>
            </a:extLst>
          </p:cNvPr>
          <p:cNvSpPr>
            <a:spLocks noGrp="1"/>
          </p:cNvSpPr>
          <p:nvPr>
            <p:ph type="ctrTitle"/>
          </p:nvPr>
        </p:nvSpPr>
        <p:spPr>
          <a:xfrm>
            <a:off x="1769532" y="2091263"/>
            <a:ext cx="8652938" cy="2461504"/>
          </a:xfrm>
        </p:spPr>
        <p:txBody>
          <a:bodyPr>
            <a:normAutofit/>
          </a:bodyPr>
          <a:lstStyle/>
          <a:p>
            <a:r>
              <a:rPr lang="en-US" dirty="0"/>
              <a:t>BASIC</a:t>
            </a:r>
            <a:br>
              <a:rPr lang="en-US" dirty="0"/>
            </a:br>
            <a:r>
              <a:rPr lang="en-US" dirty="0"/>
              <a:t>Instruction</a:t>
            </a:r>
            <a:endParaRPr lang="ru-RU" dirty="0"/>
          </a:p>
        </p:txBody>
      </p:sp>
      <p:sp>
        <p:nvSpPr>
          <p:cNvPr id="3" name="Subtitle 2">
            <a:extLst>
              <a:ext uri="{FF2B5EF4-FFF2-40B4-BE49-F238E27FC236}">
                <a16:creationId xmlns:a16="http://schemas.microsoft.com/office/drawing/2014/main" id="{1C954176-1A2D-47B9-B195-FB21407C0471}"/>
              </a:ext>
            </a:extLst>
          </p:cNvPr>
          <p:cNvSpPr>
            <a:spLocks noGrp="1"/>
          </p:cNvSpPr>
          <p:nvPr>
            <p:ph type="subTitle" idx="1"/>
          </p:nvPr>
        </p:nvSpPr>
        <p:spPr>
          <a:xfrm>
            <a:off x="1769532" y="4623127"/>
            <a:ext cx="8655200" cy="457201"/>
          </a:xfrm>
        </p:spPr>
        <p:txBody>
          <a:bodyPr>
            <a:normAutofit/>
          </a:bodyPr>
          <a:lstStyle/>
          <a:p>
            <a:pPr>
              <a:spcAft>
                <a:spcPts val="600"/>
              </a:spcAft>
            </a:pPr>
            <a:r>
              <a:rPr lang="en-US" sz="2400" dirty="0">
                <a:solidFill>
                  <a:schemeClr val="tx2">
                    <a:lumMod val="90000"/>
                  </a:schemeClr>
                </a:solidFill>
              </a:rPr>
              <a:t>Teaching Principles</a:t>
            </a:r>
            <a:endParaRPr lang="ru-RU" sz="2400" dirty="0">
              <a:solidFill>
                <a:schemeClr val="tx2">
                  <a:lumMod val="90000"/>
                </a:schemeClr>
              </a:solidFill>
            </a:endParaRPr>
          </a:p>
        </p:txBody>
      </p:sp>
      <p:sp>
        <p:nvSpPr>
          <p:cNvPr id="13" name="Rectangle 12">
            <a:extLst>
              <a:ext uri="{FF2B5EF4-FFF2-40B4-BE49-F238E27FC236}">
                <a16:creationId xmlns:a16="http://schemas.microsoft.com/office/drawing/2014/main" id="{9325F979-D3F9-4926-81B7-7ACCB31A50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9525" cap="sq" cmpd="sng" algn="ctr">
            <a:solidFill>
              <a:schemeClr val="tx1">
                <a:lumMod val="75000"/>
                <a:lumOff val="25000"/>
                <a:alpha val="80000"/>
              </a:schemeClr>
            </a:solidFill>
            <a:prstDash val="solid"/>
            <a:miter lim="800000"/>
          </a:ln>
          <a:effectLst/>
        </p:spPr>
      </p:sp>
    </p:spTree>
    <p:extLst>
      <p:ext uri="{BB962C8B-B14F-4D97-AF65-F5344CB8AC3E}">
        <p14:creationId xmlns:p14="http://schemas.microsoft.com/office/powerpoint/2010/main" val="317353540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ChangeArrowheads="1"/>
          </p:cNvSpPr>
          <p:nvPr/>
        </p:nvSpPr>
        <p:spPr bwMode="auto">
          <a:xfrm>
            <a:off x="1981200" y="0"/>
            <a:ext cx="8229600" cy="1143000"/>
          </a:xfrm>
          <a:prstGeom prst="rect">
            <a:avLst/>
          </a:prstGeom>
          <a:noFill/>
          <a:ln w="9525">
            <a:noFill/>
            <a:miter lim="800000"/>
            <a:headEnd/>
            <a:tailEnd/>
          </a:ln>
        </p:spPr>
        <p:txBody>
          <a:bodyPr anchor="ctr"/>
          <a:lstStyle/>
          <a:p>
            <a:pPr algn="ctr" fontAlgn="base">
              <a:spcBef>
                <a:spcPct val="0"/>
              </a:spcBef>
              <a:spcAft>
                <a:spcPct val="0"/>
              </a:spcAft>
            </a:pPr>
            <a:r>
              <a:rPr lang="en-US" sz="4400" b="1" dirty="0">
                <a:solidFill>
                  <a:srgbClr val="000000"/>
                </a:solidFill>
              </a:rPr>
              <a:t>Marie Curie</a:t>
            </a:r>
          </a:p>
        </p:txBody>
      </p:sp>
      <p:sp>
        <p:nvSpPr>
          <p:cNvPr id="4" name="Rectangle 9"/>
          <p:cNvSpPr>
            <a:spLocks noChangeArrowheads="1"/>
          </p:cNvSpPr>
          <p:nvPr/>
        </p:nvSpPr>
        <p:spPr bwMode="auto">
          <a:xfrm>
            <a:off x="354958" y="914400"/>
            <a:ext cx="4019666" cy="6400800"/>
          </a:xfrm>
          <a:prstGeom prst="rect">
            <a:avLst/>
          </a:prstGeom>
          <a:noFill/>
          <a:ln w="9525">
            <a:noFill/>
            <a:miter lim="800000"/>
            <a:headEnd/>
            <a:tailEnd/>
          </a:ln>
        </p:spPr>
        <p:txBody>
          <a:bodyPr/>
          <a:lstStyle/>
          <a:p>
            <a:pPr marL="342900" indent="-342900" fontAlgn="base">
              <a:spcBef>
                <a:spcPct val="20000"/>
              </a:spcBef>
              <a:spcAft>
                <a:spcPct val="0"/>
              </a:spcAft>
              <a:buFontTx/>
              <a:buChar char="•"/>
            </a:pPr>
            <a:r>
              <a:rPr lang="en-US" sz="2600" b="1" dirty="0">
                <a:solidFill>
                  <a:srgbClr val="000000"/>
                </a:solidFill>
              </a:rPr>
              <a:t>Elle </a:t>
            </a:r>
            <a:r>
              <a:rPr lang="en-US" sz="2600" b="1" dirty="0" err="1">
                <a:solidFill>
                  <a:srgbClr val="000000"/>
                </a:solidFill>
              </a:rPr>
              <a:t>s’appelle</a:t>
            </a:r>
            <a:endParaRPr lang="en-US" sz="2600" b="1" dirty="0">
              <a:solidFill>
                <a:srgbClr val="000000"/>
              </a:solidFill>
            </a:endParaRPr>
          </a:p>
          <a:p>
            <a:pPr marL="342900" indent="-342900" fontAlgn="base">
              <a:spcBef>
                <a:spcPct val="20000"/>
              </a:spcBef>
              <a:spcAft>
                <a:spcPct val="0"/>
              </a:spcAft>
              <a:buFontTx/>
              <a:buChar char="•"/>
            </a:pPr>
            <a:r>
              <a:rPr lang="en-US" sz="2600" b="1" dirty="0" err="1">
                <a:solidFill>
                  <a:srgbClr val="000000"/>
                </a:solidFill>
              </a:rPr>
              <a:t>L’Age</a:t>
            </a:r>
            <a:r>
              <a:rPr lang="en-US" sz="2600" b="1" dirty="0">
                <a:solidFill>
                  <a:srgbClr val="000000"/>
                </a:solidFill>
              </a:rPr>
              <a:t> de 67 </a:t>
            </a:r>
            <a:r>
              <a:rPr lang="en-US" sz="2600" b="1" dirty="0" err="1">
                <a:solidFill>
                  <a:srgbClr val="000000"/>
                </a:solidFill>
              </a:rPr>
              <a:t>ans</a:t>
            </a:r>
            <a:r>
              <a:rPr lang="en-US" sz="2600" b="1" dirty="0">
                <a:solidFill>
                  <a:srgbClr val="000000"/>
                </a:solidFill>
              </a:rPr>
              <a:t> </a:t>
            </a:r>
            <a:r>
              <a:rPr lang="en-US" sz="2600" b="1" dirty="0" err="1">
                <a:solidFill>
                  <a:srgbClr val="000000"/>
                </a:solidFill>
              </a:rPr>
              <a:t>morte</a:t>
            </a:r>
            <a:r>
              <a:rPr lang="en-US" sz="2600" b="1" dirty="0">
                <a:solidFill>
                  <a:srgbClr val="000000"/>
                </a:solidFill>
              </a:rPr>
              <a:t> de cancer </a:t>
            </a:r>
          </a:p>
          <a:p>
            <a:pPr marL="342900" indent="-342900" fontAlgn="base">
              <a:spcBef>
                <a:spcPct val="20000"/>
              </a:spcBef>
              <a:spcAft>
                <a:spcPct val="0"/>
              </a:spcAft>
              <a:buFontTx/>
              <a:buChar char="•"/>
            </a:pPr>
            <a:r>
              <a:rPr lang="en-US" sz="2600" b="1" dirty="0" err="1">
                <a:solidFill>
                  <a:srgbClr val="000000"/>
                </a:solidFill>
              </a:rPr>
              <a:t>Ses</a:t>
            </a:r>
            <a:r>
              <a:rPr lang="en-US" sz="2600" b="1" dirty="0">
                <a:solidFill>
                  <a:srgbClr val="000000"/>
                </a:solidFill>
              </a:rPr>
              <a:t> </a:t>
            </a:r>
            <a:r>
              <a:rPr lang="en-US" sz="2600" b="1" dirty="0" err="1">
                <a:solidFill>
                  <a:srgbClr val="000000"/>
                </a:solidFill>
              </a:rPr>
              <a:t>Yeux</a:t>
            </a:r>
            <a:r>
              <a:rPr lang="en-US" sz="2600" b="1" dirty="0">
                <a:solidFill>
                  <a:srgbClr val="000000"/>
                </a:solidFill>
              </a:rPr>
              <a:t> </a:t>
            </a:r>
            <a:r>
              <a:rPr lang="en-US" sz="2600" b="1" dirty="0" err="1">
                <a:solidFill>
                  <a:srgbClr val="000000"/>
                </a:solidFill>
              </a:rPr>
              <a:t>bruns</a:t>
            </a:r>
            <a:endParaRPr lang="en-US" sz="2600" b="1" dirty="0">
              <a:solidFill>
                <a:srgbClr val="000000"/>
              </a:solidFill>
            </a:endParaRPr>
          </a:p>
          <a:p>
            <a:pPr marL="342900" indent="-342900" fontAlgn="base">
              <a:spcBef>
                <a:spcPct val="20000"/>
              </a:spcBef>
              <a:spcAft>
                <a:spcPct val="0"/>
              </a:spcAft>
              <a:buFontTx/>
              <a:buChar char="•"/>
            </a:pPr>
            <a:r>
              <a:rPr lang="en-US" sz="2600" b="1" dirty="0" err="1">
                <a:solidFill>
                  <a:srgbClr val="000000"/>
                </a:solidFill>
              </a:rPr>
              <a:t>Ses</a:t>
            </a:r>
            <a:r>
              <a:rPr lang="en-US" sz="2600" b="1" dirty="0">
                <a:solidFill>
                  <a:srgbClr val="000000"/>
                </a:solidFill>
              </a:rPr>
              <a:t> </a:t>
            </a:r>
            <a:r>
              <a:rPr lang="en-US" sz="2600" b="1" dirty="0" err="1">
                <a:solidFill>
                  <a:srgbClr val="000000"/>
                </a:solidFill>
              </a:rPr>
              <a:t>Cheveux</a:t>
            </a:r>
            <a:r>
              <a:rPr lang="en-US" sz="2600" b="1" dirty="0">
                <a:solidFill>
                  <a:srgbClr val="000000"/>
                </a:solidFill>
              </a:rPr>
              <a:t> </a:t>
            </a:r>
            <a:r>
              <a:rPr lang="en-US" sz="2600" b="1" dirty="0" err="1">
                <a:solidFill>
                  <a:srgbClr val="000000"/>
                </a:solidFill>
              </a:rPr>
              <a:t>bruns</a:t>
            </a:r>
            <a:endParaRPr lang="en-US" sz="2600" b="1" dirty="0">
              <a:solidFill>
                <a:srgbClr val="000000"/>
              </a:solidFill>
            </a:endParaRPr>
          </a:p>
          <a:p>
            <a:pPr marL="342900" indent="-342900" fontAlgn="base">
              <a:spcBef>
                <a:spcPct val="20000"/>
              </a:spcBef>
              <a:spcAft>
                <a:spcPct val="0"/>
              </a:spcAft>
              <a:buFontTx/>
              <a:buChar char="•"/>
            </a:pPr>
            <a:r>
              <a:rPr lang="en-US" sz="2600" b="1" dirty="0">
                <a:solidFill>
                  <a:srgbClr val="000000"/>
                </a:solidFill>
              </a:rPr>
              <a:t>Sa Profession </a:t>
            </a:r>
            <a:r>
              <a:rPr lang="en-US" sz="2600" b="1" dirty="0" err="1">
                <a:solidFill>
                  <a:srgbClr val="000000"/>
                </a:solidFill>
              </a:rPr>
              <a:t>est</a:t>
            </a:r>
            <a:r>
              <a:rPr lang="en-US" sz="2600" b="1" dirty="0">
                <a:solidFill>
                  <a:srgbClr val="000000"/>
                </a:solidFill>
              </a:rPr>
              <a:t> </a:t>
            </a:r>
            <a:r>
              <a:rPr lang="en-US" sz="2600" b="1" dirty="0" err="1">
                <a:solidFill>
                  <a:srgbClr val="000000"/>
                </a:solidFill>
              </a:rPr>
              <a:t>chimiste</a:t>
            </a:r>
            <a:endParaRPr lang="en-US" sz="2600" b="1" dirty="0">
              <a:solidFill>
                <a:srgbClr val="000000"/>
              </a:solidFill>
            </a:endParaRPr>
          </a:p>
          <a:p>
            <a:pPr marL="342900" indent="-342900" fontAlgn="base">
              <a:spcBef>
                <a:spcPct val="20000"/>
              </a:spcBef>
              <a:spcAft>
                <a:spcPct val="0"/>
              </a:spcAft>
              <a:buFontTx/>
              <a:buChar char="•"/>
            </a:pPr>
            <a:r>
              <a:rPr lang="en-US" sz="2600" b="1" dirty="0" err="1">
                <a:solidFill>
                  <a:srgbClr val="000000"/>
                </a:solidFill>
              </a:rPr>
              <a:t>Qu’est-ce</a:t>
            </a:r>
            <a:r>
              <a:rPr lang="en-US" sz="2600" b="1" dirty="0">
                <a:solidFill>
                  <a:srgbClr val="000000"/>
                </a:solidFill>
              </a:rPr>
              <a:t> </a:t>
            </a:r>
            <a:r>
              <a:rPr lang="en-US" sz="2600" b="1" dirty="0" err="1">
                <a:solidFill>
                  <a:srgbClr val="000000"/>
                </a:solidFill>
              </a:rPr>
              <a:t>qu’elle</a:t>
            </a:r>
            <a:r>
              <a:rPr lang="en-US" sz="2600" b="1" dirty="0">
                <a:solidFill>
                  <a:srgbClr val="000000"/>
                </a:solidFill>
              </a:rPr>
              <a:t> fait?</a:t>
            </a:r>
          </a:p>
          <a:p>
            <a:pPr marL="342900" indent="-342900" fontAlgn="base">
              <a:spcBef>
                <a:spcPct val="20000"/>
              </a:spcBef>
              <a:spcAft>
                <a:spcPct val="0"/>
              </a:spcAft>
              <a:buFontTx/>
              <a:buChar char="•"/>
            </a:pPr>
            <a:r>
              <a:rPr lang="en-US" sz="2600" b="1" dirty="0" err="1">
                <a:solidFill>
                  <a:srgbClr val="000000"/>
                </a:solidFill>
              </a:rPr>
              <a:t>Découvert</a:t>
            </a:r>
            <a:r>
              <a:rPr lang="en-US" sz="2600" b="1" dirty="0">
                <a:solidFill>
                  <a:srgbClr val="000000"/>
                </a:solidFill>
              </a:rPr>
              <a:t> le radium</a:t>
            </a:r>
          </a:p>
          <a:p>
            <a:pPr marL="342900" indent="-342900" fontAlgn="base">
              <a:spcBef>
                <a:spcPct val="20000"/>
              </a:spcBef>
              <a:spcAft>
                <a:spcPct val="0"/>
              </a:spcAft>
              <a:buFontTx/>
              <a:buChar char="•"/>
            </a:pPr>
            <a:r>
              <a:rPr lang="en-US" sz="2600" b="1" dirty="0">
                <a:solidFill>
                  <a:srgbClr val="000000"/>
                </a:solidFill>
              </a:rPr>
              <a:t>Gagne le Prix Nobel </a:t>
            </a:r>
            <a:r>
              <a:rPr lang="en-US" sz="2600" b="1" dirty="0" err="1">
                <a:solidFill>
                  <a:srgbClr val="000000"/>
                </a:solidFill>
              </a:rPr>
              <a:t>Deux</a:t>
            </a:r>
            <a:r>
              <a:rPr lang="en-US" sz="2600" b="1" dirty="0">
                <a:solidFill>
                  <a:srgbClr val="000000"/>
                </a:solidFill>
              </a:rPr>
              <a:t> </a:t>
            </a:r>
            <a:r>
              <a:rPr lang="en-US" sz="2600" b="1" dirty="0" err="1">
                <a:solidFill>
                  <a:srgbClr val="000000"/>
                </a:solidFill>
              </a:rPr>
              <a:t>Fois</a:t>
            </a:r>
            <a:endParaRPr lang="en-US" sz="2600" b="1" dirty="0">
              <a:solidFill>
                <a:srgbClr val="000000"/>
              </a:solidFill>
            </a:endParaRPr>
          </a:p>
          <a:p>
            <a:pPr marL="342900" indent="-342900" fontAlgn="base">
              <a:spcBef>
                <a:spcPct val="20000"/>
              </a:spcBef>
              <a:spcAft>
                <a:spcPct val="0"/>
              </a:spcAft>
              <a:buFontTx/>
              <a:buChar char="•"/>
            </a:pPr>
            <a:r>
              <a:rPr lang="en-US" sz="2600" b="1" dirty="0" err="1">
                <a:solidFill>
                  <a:srgbClr val="000000"/>
                </a:solidFill>
              </a:rPr>
              <a:t>Invente</a:t>
            </a:r>
            <a:r>
              <a:rPr lang="en-US" sz="2600" b="1" dirty="0">
                <a:solidFill>
                  <a:srgbClr val="000000"/>
                </a:solidFill>
              </a:rPr>
              <a:t> la </a:t>
            </a:r>
            <a:r>
              <a:rPr lang="en-US" sz="2600" b="1" dirty="0" err="1">
                <a:solidFill>
                  <a:srgbClr val="000000"/>
                </a:solidFill>
              </a:rPr>
              <a:t>terme</a:t>
            </a:r>
            <a:r>
              <a:rPr lang="en-US" sz="2600" b="1" dirty="0">
                <a:solidFill>
                  <a:srgbClr val="000000"/>
                </a:solidFill>
              </a:rPr>
              <a:t> “</a:t>
            </a:r>
            <a:r>
              <a:rPr lang="en-US" sz="2600" b="1" dirty="0" err="1">
                <a:solidFill>
                  <a:srgbClr val="000000"/>
                </a:solidFill>
              </a:rPr>
              <a:t>radioactivité</a:t>
            </a:r>
            <a:r>
              <a:rPr lang="en-US" sz="2600" b="1" dirty="0">
                <a:solidFill>
                  <a:srgbClr val="000000"/>
                </a:solidFill>
              </a:rPr>
              <a:t>”</a:t>
            </a:r>
          </a:p>
        </p:txBody>
      </p:sp>
      <p:sp>
        <p:nvSpPr>
          <p:cNvPr id="5" name="Rectangle 10"/>
          <p:cNvSpPr>
            <a:spLocks noChangeArrowheads="1"/>
          </p:cNvSpPr>
          <p:nvPr/>
        </p:nvSpPr>
        <p:spPr bwMode="auto">
          <a:xfrm>
            <a:off x="4374624" y="914400"/>
            <a:ext cx="4329538" cy="5715000"/>
          </a:xfrm>
          <a:prstGeom prst="rect">
            <a:avLst/>
          </a:prstGeom>
          <a:noFill/>
          <a:ln w="9525">
            <a:noFill/>
            <a:miter lim="800000"/>
            <a:headEnd/>
            <a:tailEnd/>
          </a:ln>
        </p:spPr>
        <p:txBody>
          <a:bodyPr/>
          <a:lstStyle/>
          <a:p>
            <a:pPr marL="342900" indent="-342900" fontAlgn="base">
              <a:spcBef>
                <a:spcPct val="20000"/>
              </a:spcBef>
              <a:spcAft>
                <a:spcPct val="0"/>
              </a:spcAft>
              <a:buFontTx/>
              <a:buChar char="•"/>
            </a:pPr>
            <a:r>
              <a:rPr lang="en-US" sz="2600" b="1" dirty="0">
                <a:solidFill>
                  <a:srgbClr val="000000"/>
                </a:solidFill>
              </a:rPr>
              <a:t>La </a:t>
            </a:r>
            <a:r>
              <a:rPr lang="en-US" sz="2600" b="1" dirty="0" err="1">
                <a:solidFill>
                  <a:srgbClr val="000000"/>
                </a:solidFill>
              </a:rPr>
              <a:t>caractère</a:t>
            </a:r>
            <a:r>
              <a:rPr lang="en-US" sz="2600" b="1" dirty="0">
                <a:solidFill>
                  <a:srgbClr val="000000"/>
                </a:solidFill>
              </a:rPr>
              <a:t> </a:t>
            </a:r>
            <a:r>
              <a:rPr lang="en-US" sz="2600" b="1" dirty="0" err="1">
                <a:solidFill>
                  <a:srgbClr val="000000"/>
                </a:solidFill>
              </a:rPr>
              <a:t>est</a:t>
            </a:r>
            <a:r>
              <a:rPr lang="en-US" sz="2600" b="1" dirty="0">
                <a:solidFill>
                  <a:srgbClr val="000000"/>
                </a:solidFill>
              </a:rPr>
              <a:t> </a:t>
            </a:r>
            <a:r>
              <a:rPr lang="en-US" sz="2600" b="1" dirty="0" err="1">
                <a:solidFill>
                  <a:srgbClr val="000000"/>
                </a:solidFill>
              </a:rPr>
              <a:t>sympa</a:t>
            </a:r>
            <a:r>
              <a:rPr lang="en-US" sz="2600" b="1" dirty="0">
                <a:solidFill>
                  <a:srgbClr val="000000"/>
                </a:solidFill>
              </a:rPr>
              <a:t>, </a:t>
            </a:r>
            <a:r>
              <a:rPr lang="en-US" sz="2600" b="1" dirty="0" err="1">
                <a:solidFill>
                  <a:srgbClr val="000000"/>
                </a:solidFill>
              </a:rPr>
              <a:t>tranquille</a:t>
            </a:r>
            <a:r>
              <a:rPr lang="en-US" sz="2600" b="1" dirty="0">
                <a:solidFill>
                  <a:srgbClr val="000000"/>
                </a:solidFill>
              </a:rPr>
              <a:t>, </a:t>
            </a:r>
            <a:r>
              <a:rPr lang="en-US" sz="2600" b="1" dirty="0" err="1">
                <a:solidFill>
                  <a:srgbClr val="000000"/>
                </a:solidFill>
              </a:rPr>
              <a:t>réservée</a:t>
            </a:r>
            <a:r>
              <a:rPr lang="en-US" sz="2600" b="1" dirty="0">
                <a:solidFill>
                  <a:srgbClr val="000000"/>
                </a:solidFill>
              </a:rPr>
              <a:t>, </a:t>
            </a:r>
            <a:r>
              <a:rPr lang="en-US" sz="2600" b="1" dirty="0" err="1">
                <a:solidFill>
                  <a:srgbClr val="000000"/>
                </a:solidFill>
              </a:rPr>
              <a:t>intelligente</a:t>
            </a:r>
            <a:endParaRPr lang="en-US" sz="2600" b="1" dirty="0">
              <a:solidFill>
                <a:srgbClr val="000000"/>
              </a:solidFill>
            </a:endParaRPr>
          </a:p>
          <a:p>
            <a:pPr marL="342900" indent="-342900" fontAlgn="base">
              <a:spcBef>
                <a:spcPct val="20000"/>
              </a:spcBef>
              <a:spcAft>
                <a:spcPct val="0"/>
              </a:spcAft>
              <a:buFontTx/>
              <a:buChar char="•"/>
            </a:pPr>
            <a:r>
              <a:rPr lang="en-US" sz="2600" b="1" dirty="0">
                <a:solidFill>
                  <a:srgbClr val="000000"/>
                </a:solidFill>
              </a:rPr>
              <a:t>Sa </a:t>
            </a:r>
            <a:r>
              <a:rPr lang="en-US" sz="2600" b="1" dirty="0" err="1">
                <a:solidFill>
                  <a:srgbClr val="000000"/>
                </a:solidFill>
              </a:rPr>
              <a:t>Nationalité</a:t>
            </a:r>
            <a:r>
              <a:rPr lang="en-US" sz="2600" b="1" dirty="0">
                <a:solidFill>
                  <a:srgbClr val="000000"/>
                </a:solidFill>
              </a:rPr>
              <a:t> </a:t>
            </a:r>
            <a:r>
              <a:rPr lang="en-US" sz="2600" b="1" dirty="0" err="1">
                <a:solidFill>
                  <a:srgbClr val="000000"/>
                </a:solidFill>
              </a:rPr>
              <a:t>est</a:t>
            </a:r>
            <a:r>
              <a:rPr lang="en-US" sz="2600" b="1" dirty="0">
                <a:solidFill>
                  <a:srgbClr val="000000"/>
                </a:solidFill>
              </a:rPr>
              <a:t> Polonaise</a:t>
            </a:r>
          </a:p>
          <a:p>
            <a:pPr marL="342900" indent="-342900" fontAlgn="base">
              <a:spcBef>
                <a:spcPct val="20000"/>
              </a:spcBef>
              <a:spcAft>
                <a:spcPct val="0"/>
              </a:spcAft>
              <a:buFontTx/>
              <a:buChar char="•"/>
            </a:pPr>
            <a:r>
              <a:rPr lang="en-US" sz="2600" b="1" dirty="0" err="1">
                <a:solidFill>
                  <a:srgbClr val="000000"/>
                </a:solidFill>
              </a:rPr>
              <a:t>Habiter</a:t>
            </a:r>
            <a:r>
              <a:rPr lang="en-US" sz="2600" b="1" dirty="0">
                <a:solidFill>
                  <a:srgbClr val="000000"/>
                </a:solidFill>
              </a:rPr>
              <a:t> à Paris</a:t>
            </a:r>
          </a:p>
          <a:p>
            <a:pPr marL="342900" indent="-342900" fontAlgn="base">
              <a:spcBef>
                <a:spcPct val="20000"/>
              </a:spcBef>
              <a:spcAft>
                <a:spcPct val="0"/>
              </a:spcAft>
              <a:buFontTx/>
              <a:buChar char="•"/>
            </a:pPr>
            <a:r>
              <a:rPr lang="en-US" sz="2600" b="1" dirty="0">
                <a:solidFill>
                  <a:srgbClr val="000000"/>
                </a:solidFill>
              </a:rPr>
              <a:t>Pays-</a:t>
            </a:r>
            <a:r>
              <a:rPr lang="en-US" sz="2600" b="1" dirty="0" err="1">
                <a:solidFill>
                  <a:srgbClr val="000000"/>
                </a:solidFill>
              </a:rPr>
              <a:t>Pologne</a:t>
            </a:r>
            <a:endParaRPr lang="en-US" sz="2600" b="1" dirty="0">
              <a:solidFill>
                <a:srgbClr val="000000"/>
              </a:solidFill>
            </a:endParaRPr>
          </a:p>
          <a:p>
            <a:pPr marL="342900" indent="-342900" fontAlgn="base">
              <a:spcBef>
                <a:spcPct val="20000"/>
              </a:spcBef>
              <a:spcAft>
                <a:spcPct val="0"/>
              </a:spcAft>
              <a:buFontTx/>
              <a:buChar char="•"/>
            </a:pPr>
            <a:r>
              <a:rPr lang="en-US" sz="2600" b="1" dirty="0" err="1">
                <a:solidFill>
                  <a:srgbClr val="000000"/>
                </a:solidFill>
              </a:rPr>
              <a:t>Parler-français</a:t>
            </a:r>
            <a:r>
              <a:rPr lang="en-US" sz="2600" b="1" dirty="0">
                <a:solidFill>
                  <a:srgbClr val="000000"/>
                </a:solidFill>
              </a:rPr>
              <a:t> et </a:t>
            </a:r>
            <a:r>
              <a:rPr lang="en-US" sz="2600" b="1" dirty="0" err="1">
                <a:solidFill>
                  <a:srgbClr val="000000"/>
                </a:solidFill>
              </a:rPr>
              <a:t>polonais</a:t>
            </a:r>
            <a:endParaRPr lang="en-US" sz="2600" b="1" dirty="0">
              <a:solidFill>
                <a:srgbClr val="000000"/>
              </a:solidFill>
            </a:endParaRPr>
          </a:p>
          <a:p>
            <a:pPr marL="342900" indent="-342900" fontAlgn="base">
              <a:spcBef>
                <a:spcPct val="20000"/>
              </a:spcBef>
              <a:spcAft>
                <a:spcPct val="0"/>
              </a:spcAft>
              <a:buFontTx/>
              <a:buChar char="•"/>
            </a:pPr>
            <a:r>
              <a:rPr lang="en-US" sz="2600" b="1" dirty="0">
                <a:solidFill>
                  <a:srgbClr val="000000"/>
                </a:solidFill>
              </a:rPr>
              <a:t>Manger-la </a:t>
            </a:r>
            <a:r>
              <a:rPr lang="en-US" sz="2600" b="1" dirty="0" err="1">
                <a:solidFill>
                  <a:srgbClr val="000000"/>
                </a:solidFill>
              </a:rPr>
              <a:t>tarte</a:t>
            </a:r>
            <a:r>
              <a:rPr lang="en-US" sz="2600" b="1" dirty="0">
                <a:solidFill>
                  <a:srgbClr val="000000"/>
                </a:solidFill>
              </a:rPr>
              <a:t> à la </a:t>
            </a:r>
            <a:r>
              <a:rPr lang="en-US" sz="2600" b="1" dirty="0" err="1">
                <a:solidFill>
                  <a:srgbClr val="000000"/>
                </a:solidFill>
              </a:rPr>
              <a:t>viande</a:t>
            </a:r>
            <a:r>
              <a:rPr lang="en-US" sz="2600" b="1" dirty="0">
                <a:solidFill>
                  <a:srgbClr val="000000"/>
                </a:solidFill>
              </a:rPr>
              <a:t> </a:t>
            </a:r>
          </a:p>
          <a:p>
            <a:pPr marL="342900" indent="-342900" fontAlgn="base">
              <a:spcBef>
                <a:spcPct val="20000"/>
              </a:spcBef>
              <a:spcAft>
                <a:spcPct val="0"/>
              </a:spcAft>
              <a:buFontTx/>
              <a:buChar char="•"/>
            </a:pPr>
            <a:r>
              <a:rPr lang="en-US" sz="2600" b="1" dirty="0" err="1">
                <a:solidFill>
                  <a:srgbClr val="000000"/>
                </a:solidFill>
              </a:rPr>
              <a:t>Aime</a:t>
            </a:r>
            <a:r>
              <a:rPr lang="en-US" sz="2600" b="1" dirty="0">
                <a:solidFill>
                  <a:srgbClr val="000000"/>
                </a:solidFill>
              </a:rPr>
              <a:t> les voyages de </a:t>
            </a:r>
            <a:r>
              <a:rPr lang="en-US" sz="2600" b="1" dirty="0" err="1">
                <a:solidFill>
                  <a:srgbClr val="000000"/>
                </a:solidFill>
              </a:rPr>
              <a:t>vélo</a:t>
            </a:r>
            <a:endParaRPr lang="en-US" sz="2600" b="1" dirty="0">
              <a:solidFill>
                <a:srgbClr val="000000"/>
              </a:solidFill>
            </a:endParaRPr>
          </a:p>
        </p:txBody>
      </p:sp>
      <p:sp>
        <p:nvSpPr>
          <p:cNvPr id="6" name="Rectangle 11"/>
          <p:cNvSpPr>
            <a:spLocks noChangeArrowheads="1"/>
          </p:cNvSpPr>
          <p:nvPr/>
        </p:nvSpPr>
        <p:spPr bwMode="auto">
          <a:xfrm>
            <a:off x="9109276" y="3886200"/>
            <a:ext cx="3082724" cy="2785378"/>
          </a:xfrm>
          <a:prstGeom prst="rect">
            <a:avLst/>
          </a:prstGeom>
          <a:noFill/>
          <a:ln w="9525">
            <a:noFill/>
            <a:miter lim="800000"/>
            <a:headEnd/>
            <a:tailEnd/>
          </a:ln>
        </p:spPr>
        <p:txBody>
          <a:bodyPr wrap="square">
            <a:spAutoFit/>
          </a:bodyPr>
          <a:lstStyle/>
          <a:p>
            <a:pPr fontAlgn="base">
              <a:spcBef>
                <a:spcPct val="0"/>
              </a:spcBef>
              <a:spcAft>
                <a:spcPct val="0"/>
              </a:spcAft>
              <a:buFont typeface="Arial" pitchFamily="34" charset="0"/>
              <a:buChar char="•"/>
            </a:pPr>
            <a:r>
              <a:rPr lang="en-US" sz="2500" b="1" dirty="0" err="1">
                <a:solidFill>
                  <a:srgbClr val="000000"/>
                </a:solidFill>
              </a:rPr>
              <a:t>Aime</a:t>
            </a:r>
            <a:r>
              <a:rPr lang="en-US" sz="2500" b="1" dirty="0">
                <a:solidFill>
                  <a:srgbClr val="000000"/>
                </a:solidFill>
              </a:rPr>
              <a:t> le </a:t>
            </a:r>
            <a:r>
              <a:rPr lang="en-US" sz="2500" b="1" dirty="0" err="1">
                <a:solidFill>
                  <a:srgbClr val="000000"/>
                </a:solidFill>
              </a:rPr>
              <a:t>fromage</a:t>
            </a:r>
            <a:endParaRPr lang="en-US" sz="2500" b="1" dirty="0">
              <a:solidFill>
                <a:srgbClr val="000000"/>
              </a:solidFill>
            </a:endParaRPr>
          </a:p>
          <a:p>
            <a:pPr fontAlgn="base">
              <a:spcBef>
                <a:spcPct val="0"/>
              </a:spcBef>
              <a:spcAft>
                <a:spcPct val="0"/>
              </a:spcAft>
              <a:buFontTx/>
              <a:buChar char="•"/>
            </a:pPr>
            <a:r>
              <a:rPr lang="en-US" sz="2500" b="1" dirty="0">
                <a:solidFill>
                  <a:srgbClr val="000000"/>
                </a:solidFill>
              </a:rPr>
              <a:t>Sa </a:t>
            </a:r>
            <a:r>
              <a:rPr lang="en-US" sz="2500" b="1" dirty="0" err="1">
                <a:solidFill>
                  <a:srgbClr val="000000"/>
                </a:solidFill>
              </a:rPr>
              <a:t>Peau</a:t>
            </a:r>
            <a:r>
              <a:rPr lang="en-US" sz="2500" b="1" dirty="0">
                <a:solidFill>
                  <a:srgbClr val="000000"/>
                </a:solidFill>
              </a:rPr>
              <a:t> pale</a:t>
            </a:r>
          </a:p>
          <a:p>
            <a:pPr fontAlgn="base">
              <a:spcBef>
                <a:spcPct val="0"/>
              </a:spcBef>
              <a:spcAft>
                <a:spcPct val="0"/>
              </a:spcAft>
              <a:buFontTx/>
              <a:buChar char="•"/>
            </a:pPr>
            <a:r>
              <a:rPr lang="en-US" sz="2500" b="1" dirty="0" err="1">
                <a:solidFill>
                  <a:srgbClr val="000000"/>
                </a:solidFill>
              </a:rPr>
              <a:t>Aime</a:t>
            </a:r>
            <a:r>
              <a:rPr lang="en-US" sz="2500" b="1" dirty="0">
                <a:solidFill>
                  <a:srgbClr val="000000"/>
                </a:solidFill>
              </a:rPr>
              <a:t> les voyages avec son </a:t>
            </a:r>
            <a:r>
              <a:rPr lang="en-US" sz="2500" b="1" dirty="0" err="1">
                <a:solidFill>
                  <a:srgbClr val="000000"/>
                </a:solidFill>
              </a:rPr>
              <a:t>mari</a:t>
            </a:r>
            <a:r>
              <a:rPr lang="en-US" sz="2500" b="1" dirty="0">
                <a:solidFill>
                  <a:srgbClr val="000000"/>
                </a:solidFill>
              </a:rPr>
              <a:t> </a:t>
            </a:r>
          </a:p>
          <a:p>
            <a:pPr fontAlgn="base">
              <a:spcBef>
                <a:spcPct val="0"/>
              </a:spcBef>
              <a:spcAft>
                <a:spcPct val="0"/>
              </a:spcAft>
              <a:buFontTx/>
              <a:buChar char="•"/>
            </a:pPr>
            <a:r>
              <a:rPr lang="en-US" sz="2500" b="1" dirty="0">
                <a:solidFill>
                  <a:srgbClr val="000000"/>
                </a:solidFill>
              </a:rPr>
              <a:t>Son école Paris </a:t>
            </a:r>
            <a:r>
              <a:rPr lang="en-US" sz="2500" b="1" dirty="0" err="1">
                <a:solidFill>
                  <a:srgbClr val="000000"/>
                </a:solidFill>
              </a:rPr>
              <a:t>est</a:t>
            </a:r>
            <a:r>
              <a:rPr lang="en-US" sz="2500" b="1" dirty="0">
                <a:solidFill>
                  <a:srgbClr val="000000"/>
                </a:solidFill>
              </a:rPr>
              <a:t> Sorbonne</a:t>
            </a:r>
          </a:p>
          <a:p>
            <a:pPr fontAlgn="base">
              <a:spcBef>
                <a:spcPct val="0"/>
              </a:spcBef>
              <a:spcAft>
                <a:spcPct val="0"/>
              </a:spcAft>
              <a:buFontTx/>
              <a:buChar char="•"/>
            </a:pPr>
            <a:r>
              <a:rPr lang="en-US" sz="2500" b="1" dirty="0" err="1">
                <a:solidFill>
                  <a:srgbClr val="000000"/>
                </a:solidFill>
              </a:rPr>
              <a:t>J’admire</a:t>
            </a:r>
            <a:r>
              <a:rPr lang="en-US" sz="2500" b="1" dirty="0">
                <a:solidFill>
                  <a:srgbClr val="000000"/>
                </a:solidFill>
              </a:rPr>
              <a:t>…?</a:t>
            </a:r>
          </a:p>
        </p:txBody>
      </p:sp>
      <p:pic>
        <p:nvPicPr>
          <p:cNvPr id="2" name="Picture 2" descr="Image result for marie curie">
            <a:extLst>
              <a:ext uri="{FF2B5EF4-FFF2-40B4-BE49-F238E27FC236}">
                <a16:creationId xmlns:a16="http://schemas.microsoft.com/office/drawing/2014/main" id="{1BA2C246-8A8C-4BAB-B6BE-E9156EFE98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3513" y="0"/>
            <a:ext cx="2968487" cy="3821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523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1E1E"/>
        </a:solidFill>
        <a:effectLst/>
      </p:bgPr>
    </p:bg>
    <p:spTree>
      <p:nvGrpSpPr>
        <p:cNvPr id="1" name=""/>
        <p:cNvGrpSpPr/>
        <p:nvPr/>
      </p:nvGrpSpPr>
      <p:grpSpPr>
        <a:xfrm>
          <a:off x="0" y="0"/>
          <a:ext cx="0" cy="0"/>
          <a:chOff x="0" y="0"/>
          <a:chExt cx="0" cy="0"/>
        </a:xfrm>
      </p:grpSpPr>
      <p:sp>
        <p:nvSpPr>
          <p:cNvPr id="2" name="Rectangle 4"/>
          <p:cNvSpPr>
            <a:spLocks noChangeArrowheads="1"/>
          </p:cNvSpPr>
          <p:nvPr/>
        </p:nvSpPr>
        <p:spPr bwMode="auto">
          <a:xfrm>
            <a:off x="277792" y="0"/>
            <a:ext cx="4155179" cy="6858000"/>
          </a:xfrm>
          <a:prstGeom prst="rect">
            <a:avLst/>
          </a:prstGeom>
          <a:noFill/>
          <a:ln w="9525">
            <a:noFill/>
            <a:miter lim="800000"/>
            <a:headEnd/>
            <a:tailEnd/>
          </a:ln>
        </p:spPr>
        <p:txBody>
          <a:bodyPr/>
          <a:lstStyle/>
          <a:p>
            <a:pPr marL="342900" indent="-342900" algn="ctr">
              <a:spcBef>
                <a:spcPct val="20000"/>
              </a:spcBef>
            </a:pPr>
            <a:r>
              <a:rPr lang="en-US" sz="2700" b="1" dirty="0">
                <a:solidFill>
                  <a:schemeClr val="bg1"/>
                </a:solidFill>
              </a:rPr>
              <a:t>MOI</a:t>
            </a:r>
          </a:p>
          <a:p>
            <a:pPr marL="342900" indent="-342900">
              <a:spcBef>
                <a:spcPct val="20000"/>
              </a:spcBef>
              <a:buFontTx/>
              <a:buChar char="•"/>
            </a:pPr>
            <a:r>
              <a:rPr lang="en-US" sz="2700" b="1" dirty="0">
                <a:solidFill>
                  <a:schemeClr val="bg1"/>
                </a:solidFill>
              </a:rPr>
              <a:t>L’Age-10 </a:t>
            </a:r>
            <a:r>
              <a:rPr lang="en-US" sz="2700" b="1" dirty="0" err="1">
                <a:solidFill>
                  <a:schemeClr val="bg1"/>
                </a:solidFill>
              </a:rPr>
              <a:t>ans</a:t>
            </a:r>
            <a:endParaRPr lang="en-US" sz="2700" b="1" dirty="0">
              <a:solidFill>
                <a:schemeClr val="bg1"/>
              </a:solidFill>
            </a:endParaRPr>
          </a:p>
          <a:p>
            <a:pPr marL="342900" indent="-342900">
              <a:spcBef>
                <a:spcPct val="20000"/>
              </a:spcBef>
              <a:buFontTx/>
              <a:buChar char="•"/>
            </a:pPr>
            <a:r>
              <a:rPr lang="en-US" sz="2700" b="1" dirty="0">
                <a:solidFill>
                  <a:schemeClr val="bg1"/>
                </a:solidFill>
              </a:rPr>
              <a:t>Les </a:t>
            </a:r>
            <a:r>
              <a:rPr lang="en-US" sz="2700" b="1" dirty="0" err="1">
                <a:solidFill>
                  <a:schemeClr val="bg1"/>
                </a:solidFill>
              </a:rPr>
              <a:t>yeux</a:t>
            </a:r>
            <a:r>
              <a:rPr lang="en-US" sz="2700" b="1" dirty="0">
                <a:solidFill>
                  <a:schemeClr val="bg1"/>
                </a:solidFill>
              </a:rPr>
              <a:t> noirs</a:t>
            </a:r>
          </a:p>
          <a:p>
            <a:pPr marL="342900" indent="-342900">
              <a:spcBef>
                <a:spcPct val="20000"/>
              </a:spcBef>
              <a:buFontTx/>
              <a:buChar char="•"/>
            </a:pPr>
            <a:r>
              <a:rPr lang="en-US" sz="2700" b="1" dirty="0">
                <a:solidFill>
                  <a:schemeClr val="bg1"/>
                </a:solidFill>
              </a:rPr>
              <a:t>Les </a:t>
            </a:r>
            <a:r>
              <a:rPr lang="en-US" sz="2700" b="1" dirty="0" err="1">
                <a:solidFill>
                  <a:schemeClr val="bg1"/>
                </a:solidFill>
              </a:rPr>
              <a:t>cheveux</a:t>
            </a:r>
            <a:r>
              <a:rPr lang="en-US" sz="2700" b="1" dirty="0">
                <a:solidFill>
                  <a:schemeClr val="bg1"/>
                </a:solidFill>
              </a:rPr>
              <a:t> noirs</a:t>
            </a:r>
          </a:p>
          <a:p>
            <a:pPr marL="342900" indent="-342900">
              <a:spcBef>
                <a:spcPct val="20000"/>
              </a:spcBef>
              <a:buFontTx/>
              <a:buChar char="•"/>
            </a:pPr>
            <a:r>
              <a:rPr lang="en-US" sz="2700" b="1" dirty="0" err="1">
                <a:solidFill>
                  <a:schemeClr val="bg1"/>
                </a:solidFill>
              </a:rPr>
              <a:t>Sénégalaise</a:t>
            </a:r>
            <a:endParaRPr lang="en-US" sz="2700" b="1" dirty="0">
              <a:solidFill>
                <a:schemeClr val="bg1"/>
              </a:solidFill>
            </a:endParaRPr>
          </a:p>
          <a:p>
            <a:pPr marL="342900" indent="-342900">
              <a:spcBef>
                <a:spcPct val="20000"/>
              </a:spcBef>
              <a:buFontTx/>
              <a:buChar char="•"/>
            </a:pPr>
            <a:r>
              <a:rPr lang="en-US" sz="2700" b="1" dirty="0" err="1">
                <a:solidFill>
                  <a:schemeClr val="bg1"/>
                </a:solidFill>
              </a:rPr>
              <a:t>Calme</a:t>
            </a:r>
            <a:r>
              <a:rPr lang="en-US" sz="2700" b="1" dirty="0">
                <a:solidFill>
                  <a:schemeClr val="bg1"/>
                </a:solidFill>
              </a:rPr>
              <a:t> &amp; </a:t>
            </a:r>
            <a:r>
              <a:rPr lang="en-US" sz="2700" b="1" dirty="0" err="1">
                <a:solidFill>
                  <a:schemeClr val="bg1"/>
                </a:solidFill>
              </a:rPr>
              <a:t>Sérieuse</a:t>
            </a:r>
            <a:endParaRPr lang="en-US" sz="2700" b="1" dirty="0">
              <a:solidFill>
                <a:schemeClr val="bg1"/>
              </a:solidFill>
            </a:endParaRPr>
          </a:p>
          <a:p>
            <a:pPr marL="342900" indent="-342900">
              <a:spcBef>
                <a:spcPct val="20000"/>
              </a:spcBef>
              <a:buFontTx/>
              <a:buChar char="•"/>
            </a:pPr>
            <a:r>
              <a:rPr lang="en-US" sz="2700" b="1" dirty="0" err="1">
                <a:solidFill>
                  <a:schemeClr val="bg1"/>
                </a:solidFill>
              </a:rPr>
              <a:t>Habiter</a:t>
            </a:r>
            <a:r>
              <a:rPr lang="en-US" sz="2700" b="1" dirty="0">
                <a:solidFill>
                  <a:schemeClr val="bg1"/>
                </a:solidFill>
              </a:rPr>
              <a:t> à Dakar</a:t>
            </a:r>
          </a:p>
          <a:p>
            <a:pPr marL="342900" indent="-342900">
              <a:spcBef>
                <a:spcPct val="20000"/>
              </a:spcBef>
              <a:buFontTx/>
              <a:buChar char="•"/>
            </a:pPr>
            <a:r>
              <a:rPr lang="en-US" sz="2700" b="1" dirty="0">
                <a:solidFill>
                  <a:schemeClr val="bg1"/>
                </a:solidFill>
              </a:rPr>
              <a:t>Le foot et </a:t>
            </a:r>
            <a:r>
              <a:rPr lang="en-US" sz="2700" b="1" dirty="0" err="1">
                <a:solidFill>
                  <a:schemeClr val="bg1"/>
                </a:solidFill>
              </a:rPr>
              <a:t>danser</a:t>
            </a:r>
            <a:endParaRPr lang="en-US" sz="2700" b="1" dirty="0">
              <a:solidFill>
                <a:schemeClr val="bg1"/>
              </a:solidFill>
            </a:endParaRPr>
          </a:p>
          <a:p>
            <a:pPr marL="342900" indent="-342900">
              <a:spcBef>
                <a:spcPct val="20000"/>
              </a:spcBef>
              <a:buFontTx/>
              <a:buChar char="•"/>
            </a:pPr>
            <a:r>
              <a:rPr lang="en-US" sz="2700" b="1" dirty="0" err="1">
                <a:solidFill>
                  <a:schemeClr val="bg1"/>
                </a:solidFill>
              </a:rPr>
              <a:t>École</a:t>
            </a:r>
            <a:r>
              <a:rPr lang="en-US" sz="2700" b="1" dirty="0">
                <a:solidFill>
                  <a:schemeClr val="bg1"/>
                </a:solidFill>
              </a:rPr>
              <a:t>-College Dakar</a:t>
            </a:r>
          </a:p>
          <a:p>
            <a:pPr marL="342900" indent="-342900">
              <a:spcBef>
                <a:spcPct val="20000"/>
              </a:spcBef>
              <a:buFontTx/>
              <a:buChar char="•"/>
            </a:pPr>
            <a:r>
              <a:rPr lang="en-US" sz="2700" b="1" dirty="0" err="1">
                <a:solidFill>
                  <a:schemeClr val="bg1"/>
                </a:solidFill>
              </a:rPr>
              <a:t>Troisième</a:t>
            </a:r>
            <a:r>
              <a:rPr lang="en-US" sz="2700" b="1" dirty="0">
                <a:solidFill>
                  <a:schemeClr val="bg1"/>
                </a:solidFill>
              </a:rPr>
              <a:t> </a:t>
            </a:r>
            <a:r>
              <a:rPr lang="en-US" sz="2700" b="1" dirty="0" err="1">
                <a:solidFill>
                  <a:schemeClr val="bg1"/>
                </a:solidFill>
              </a:rPr>
              <a:t>niveau</a:t>
            </a:r>
            <a:endParaRPr lang="en-US" sz="2700" b="1" dirty="0">
              <a:solidFill>
                <a:schemeClr val="bg1"/>
              </a:solidFill>
            </a:endParaRPr>
          </a:p>
          <a:p>
            <a:pPr marL="342900" indent="-342900">
              <a:spcBef>
                <a:spcPct val="20000"/>
              </a:spcBef>
              <a:buFontTx/>
              <a:buChar char="•"/>
            </a:pPr>
            <a:r>
              <a:rPr lang="en-US" sz="2700" b="1" dirty="0">
                <a:solidFill>
                  <a:schemeClr val="bg1"/>
                </a:solidFill>
              </a:rPr>
              <a:t>Aimer le </a:t>
            </a:r>
            <a:r>
              <a:rPr lang="en-US" sz="2700" b="1" dirty="0" err="1">
                <a:solidFill>
                  <a:schemeClr val="bg1"/>
                </a:solidFill>
              </a:rPr>
              <a:t>poulet</a:t>
            </a:r>
            <a:r>
              <a:rPr lang="en-US" sz="2700" b="1" dirty="0">
                <a:solidFill>
                  <a:schemeClr val="bg1"/>
                </a:solidFill>
              </a:rPr>
              <a:t>, le </a:t>
            </a:r>
            <a:r>
              <a:rPr lang="en-US" sz="2700" b="1" dirty="0" err="1">
                <a:solidFill>
                  <a:schemeClr val="bg1"/>
                </a:solidFill>
              </a:rPr>
              <a:t>riz</a:t>
            </a:r>
            <a:r>
              <a:rPr lang="en-US" sz="2700" b="1" dirty="0">
                <a:solidFill>
                  <a:schemeClr val="bg1"/>
                </a:solidFill>
              </a:rPr>
              <a:t>, les </a:t>
            </a:r>
            <a:r>
              <a:rPr lang="en-US" sz="2700" b="1" dirty="0" err="1">
                <a:solidFill>
                  <a:schemeClr val="bg1"/>
                </a:solidFill>
              </a:rPr>
              <a:t>cacahuètes</a:t>
            </a:r>
            <a:endParaRPr lang="en-US" sz="2700" b="1" dirty="0">
              <a:solidFill>
                <a:schemeClr val="bg1"/>
              </a:solidFill>
            </a:endParaRPr>
          </a:p>
          <a:p>
            <a:pPr marL="342900" indent="-342900">
              <a:spcBef>
                <a:spcPct val="20000"/>
              </a:spcBef>
              <a:buFontTx/>
              <a:buChar char="•"/>
            </a:pPr>
            <a:r>
              <a:rPr lang="en-US" sz="2700" b="1" dirty="0" err="1">
                <a:solidFill>
                  <a:schemeClr val="bg1"/>
                </a:solidFill>
              </a:rPr>
              <a:t>Détester</a:t>
            </a:r>
            <a:r>
              <a:rPr lang="en-US" sz="2700" b="1" dirty="0">
                <a:solidFill>
                  <a:schemeClr val="bg1"/>
                </a:solidFill>
              </a:rPr>
              <a:t> la crime</a:t>
            </a:r>
          </a:p>
        </p:txBody>
      </p:sp>
      <p:sp>
        <p:nvSpPr>
          <p:cNvPr id="3" name="Rectangle 5"/>
          <p:cNvSpPr>
            <a:spLocks noChangeArrowheads="1"/>
          </p:cNvSpPr>
          <p:nvPr/>
        </p:nvSpPr>
        <p:spPr bwMode="auto">
          <a:xfrm>
            <a:off x="7818631" y="0"/>
            <a:ext cx="4095577" cy="6858000"/>
          </a:xfrm>
          <a:prstGeom prst="rect">
            <a:avLst/>
          </a:prstGeom>
          <a:noFill/>
          <a:ln w="9525">
            <a:noFill/>
            <a:miter lim="800000"/>
            <a:headEnd/>
            <a:tailEnd/>
          </a:ln>
        </p:spPr>
        <p:txBody>
          <a:bodyPr/>
          <a:lstStyle/>
          <a:p>
            <a:pPr marL="342900" indent="-342900" algn="ctr">
              <a:spcBef>
                <a:spcPct val="20000"/>
              </a:spcBef>
            </a:pPr>
            <a:r>
              <a:rPr lang="en-US" sz="2630" b="1" dirty="0">
                <a:solidFill>
                  <a:schemeClr val="bg1"/>
                </a:solidFill>
              </a:rPr>
              <a:t>MA FAMILLE</a:t>
            </a:r>
          </a:p>
          <a:p>
            <a:pPr marL="342900" indent="-342900">
              <a:spcBef>
                <a:spcPct val="20000"/>
              </a:spcBef>
              <a:buFontTx/>
              <a:buChar char="•"/>
            </a:pPr>
            <a:r>
              <a:rPr lang="en-US" sz="2630" b="1" dirty="0">
                <a:solidFill>
                  <a:schemeClr val="bg1"/>
                </a:solidFill>
              </a:rPr>
              <a:t>Mon frère </a:t>
            </a:r>
            <a:r>
              <a:rPr lang="en-US" sz="2630" b="1" dirty="0" err="1">
                <a:solidFill>
                  <a:schemeClr val="bg1"/>
                </a:solidFill>
              </a:rPr>
              <a:t>Demba</a:t>
            </a:r>
            <a:endParaRPr lang="en-US" sz="2630" b="1" dirty="0">
              <a:solidFill>
                <a:schemeClr val="bg1"/>
              </a:solidFill>
            </a:endParaRPr>
          </a:p>
          <a:p>
            <a:pPr marL="342900" indent="-342900">
              <a:spcBef>
                <a:spcPct val="20000"/>
              </a:spcBef>
              <a:buFontTx/>
              <a:buChar char="•"/>
            </a:pPr>
            <a:r>
              <a:rPr lang="en-US" sz="2630" b="1" dirty="0">
                <a:solidFill>
                  <a:schemeClr val="bg1"/>
                </a:solidFill>
              </a:rPr>
              <a:t>Ma </a:t>
            </a:r>
            <a:r>
              <a:rPr lang="en-US" sz="2630" b="1" dirty="0" err="1">
                <a:solidFill>
                  <a:schemeClr val="bg1"/>
                </a:solidFill>
              </a:rPr>
              <a:t>sœur</a:t>
            </a:r>
            <a:r>
              <a:rPr lang="en-US" sz="2630" b="1" dirty="0">
                <a:solidFill>
                  <a:schemeClr val="bg1"/>
                </a:solidFill>
              </a:rPr>
              <a:t> </a:t>
            </a:r>
            <a:r>
              <a:rPr lang="en-US" sz="2630" b="1" dirty="0" err="1">
                <a:solidFill>
                  <a:schemeClr val="bg1"/>
                </a:solidFill>
              </a:rPr>
              <a:t>Thérèse</a:t>
            </a:r>
            <a:endParaRPr lang="en-US" sz="2630" b="1" dirty="0">
              <a:solidFill>
                <a:schemeClr val="bg1"/>
              </a:solidFill>
            </a:endParaRPr>
          </a:p>
          <a:p>
            <a:pPr marL="342900" indent="-342900">
              <a:spcBef>
                <a:spcPct val="20000"/>
              </a:spcBef>
              <a:buFontTx/>
              <a:buChar char="•"/>
            </a:pPr>
            <a:r>
              <a:rPr lang="en-US" sz="2630" b="1" dirty="0">
                <a:solidFill>
                  <a:schemeClr val="bg1"/>
                </a:solidFill>
              </a:rPr>
              <a:t>Mon </a:t>
            </a:r>
            <a:r>
              <a:rPr lang="en-US" sz="2630" b="1" dirty="0" err="1">
                <a:solidFill>
                  <a:schemeClr val="bg1"/>
                </a:solidFill>
              </a:rPr>
              <a:t>père</a:t>
            </a:r>
            <a:r>
              <a:rPr lang="en-US" sz="2630" b="1" dirty="0">
                <a:solidFill>
                  <a:schemeClr val="bg1"/>
                </a:solidFill>
              </a:rPr>
              <a:t>  </a:t>
            </a:r>
            <a:r>
              <a:rPr lang="en-US" sz="2630" b="1" dirty="0" err="1">
                <a:solidFill>
                  <a:schemeClr val="bg1"/>
                </a:solidFill>
              </a:rPr>
              <a:t>Soldat</a:t>
            </a:r>
            <a:r>
              <a:rPr lang="en-US" sz="2630" b="1" dirty="0">
                <a:solidFill>
                  <a:schemeClr val="bg1"/>
                </a:solidFill>
              </a:rPr>
              <a:t> </a:t>
            </a:r>
            <a:r>
              <a:rPr lang="en-US" sz="2630" b="1" dirty="0" err="1">
                <a:solidFill>
                  <a:schemeClr val="bg1"/>
                </a:solidFill>
              </a:rPr>
              <a:t>Amadou</a:t>
            </a:r>
            <a:r>
              <a:rPr lang="en-US" sz="2630" b="1" dirty="0">
                <a:solidFill>
                  <a:schemeClr val="bg1"/>
                </a:solidFill>
              </a:rPr>
              <a:t> 42 </a:t>
            </a:r>
            <a:r>
              <a:rPr lang="en-US" sz="2630" b="1" dirty="0" err="1">
                <a:solidFill>
                  <a:schemeClr val="bg1"/>
                </a:solidFill>
              </a:rPr>
              <a:t>ans</a:t>
            </a:r>
            <a:endParaRPr lang="en-US" sz="2630" b="1" dirty="0">
              <a:solidFill>
                <a:schemeClr val="bg1"/>
              </a:solidFill>
            </a:endParaRPr>
          </a:p>
          <a:p>
            <a:pPr marL="342900" indent="-342900">
              <a:spcBef>
                <a:spcPct val="20000"/>
              </a:spcBef>
              <a:buFontTx/>
              <a:buChar char="•"/>
            </a:pPr>
            <a:r>
              <a:rPr lang="en-US" sz="2630" b="1" dirty="0">
                <a:solidFill>
                  <a:schemeClr val="bg1"/>
                </a:solidFill>
              </a:rPr>
              <a:t>Ma </a:t>
            </a:r>
            <a:r>
              <a:rPr lang="en-US" sz="2630" b="1" dirty="0" err="1">
                <a:solidFill>
                  <a:schemeClr val="bg1"/>
                </a:solidFill>
              </a:rPr>
              <a:t>mère</a:t>
            </a:r>
            <a:r>
              <a:rPr lang="en-US" sz="2630" b="1" dirty="0">
                <a:solidFill>
                  <a:schemeClr val="bg1"/>
                </a:solidFill>
              </a:rPr>
              <a:t> </a:t>
            </a:r>
            <a:r>
              <a:rPr lang="en-US" sz="2630" b="1" dirty="0" err="1">
                <a:solidFill>
                  <a:schemeClr val="bg1"/>
                </a:solidFill>
              </a:rPr>
              <a:t>Ndella</a:t>
            </a:r>
            <a:r>
              <a:rPr lang="en-US" sz="2630" b="1" dirty="0">
                <a:solidFill>
                  <a:schemeClr val="bg1"/>
                </a:solidFill>
              </a:rPr>
              <a:t>  39 </a:t>
            </a:r>
            <a:r>
              <a:rPr lang="en-US" sz="2630" b="1" dirty="0" err="1">
                <a:solidFill>
                  <a:schemeClr val="bg1"/>
                </a:solidFill>
              </a:rPr>
              <a:t>ans</a:t>
            </a:r>
            <a:r>
              <a:rPr lang="en-US" sz="2630" b="1" dirty="0">
                <a:solidFill>
                  <a:schemeClr val="bg1"/>
                </a:solidFill>
              </a:rPr>
              <a:t> Femme au foyer</a:t>
            </a:r>
          </a:p>
          <a:p>
            <a:pPr marL="342900" indent="-342900">
              <a:spcBef>
                <a:spcPct val="20000"/>
              </a:spcBef>
              <a:buFontTx/>
              <a:buChar char="•"/>
            </a:pPr>
            <a:r>
              <a:rPr lang="en-US" sz="2630" b="1" dirty="0">
                <a:solidFill>
                  <a:schemeClr val="bg1"/>
                </a:solidFill>
              </a:rPr>
              <a:t>Grand-</a:t>
            </a:r>
            <a:r>
              <a:rPr lang="en-US" sz="2630" b="1" dirty="0" err="1">
                <a:solidFill>
                  <a:schemeClr val="bg1"/>
                </a:solidFill>
              </a:rPr>
              <a:t>père</a:t>
            </a:r>
            <a:r>
              <a:rPr lang="en-US" sz="2630" b="1" dirty="0">
                <a:solidFill>
                  <a:schemeClr val="bg1"/>
                </a:solidFill>
              </a:rPr>
              <a:t> 55 </a:t>
            </a:r>
            <a:r>
              <a:rPr lang="en-US" sz="2630" b="1" dirty="0" err="1">
                <a:solidFill>
                  <a:schemeClr val="bg1"/>
                </a:solidFill>
              </a:rPr>
              <a:t>ans</a:t>
            </a:r>
            <a:endParaRPr lang="en-US" sz="2630" b="1" dirty="0">
              <a:solidFill>
                <a:schemeClr val="bg1"/>
              </a:solidFill>
            </a:endParaRPr>
          </a:p>
          <a:p>
            <a:pPr marL="342900" indent="-342900">
              <a:spcBef>
                <a:spcPct val="20000"/>
              </a:spcBef>
              <a:buFontTx/>
              <a:buChar char="•"/>
            </a:pPr>
            <a:r>
              <a:rPr lang="en-US" sz="2630" b="1" dirty="0">
                <a:solidFill>
                  <a:schemeClr val="bg1"/>
                </a:solidFill>
              </a:rPr>
              <a:t>Grand-</a:t>
            </a:r>
            <a:r>
              <a:rPr lang="en-US" sz="2630" b="1" dirty="0" err="1">
                <a:solidFill>
                  <a:schemeClr val="bg1"/>
                </a:solidFill>
              </a:rPr>
              <a:t>mère</a:t>
            </a:r>
            <a:r>
              <a:rPr lang="en-US" sz="2630" b="1" dirty="0">
                <a:solidFill>
                  <a:schemeClr val="bg1"/>
                </a:solidFill>
              </a:rPr>
              <a:t> 53 </a:t>
            </a:r>
            <a:r>
              <a:rPr lang="en-US" sz="2630" b="1" dirty="0" err="1">
                <a:solidFill>
                  <a:schemeClr val="bg1"/>
                </a:solidFill>
              </a:rPr>
              <a:t>ans</a:t>
            </a:r>
            <a:endParaRPr lang="en-US" sz="2630" b="1" dirty="0">
              <a:solidFill>
                <a:schemeClr val="bg1"/>
              </a:solidFill>
            </a:endParaRPr>
          </a:p>
          <a:p>
            <a:pPr marL="342900" indent="-342900">
              <a:spcBef>
                <a:spcPct val="20000"/>
              </a:spcBef>
              <a:buFontTx/>
              <a:buChar char="•"/>
            </a:pPr>
            <a:r>
              <a:rPr lang="en-US" sz="2630" b="1" dirty="0" err="1">
                <a:solidFill>
                  <a:schemeClr val="bg1"/>
                </a:solidFill>
              </a:rPr>
              <a:t>Oiseau</a:t>
            </a:r>
            <a:r>
              <a:rPr lang="en-US" sz="2630" b="1" dirty="0">
                <a:solidFill>
                  <a:schemeClr val="bg1"/>
                </a:solidFill>
              </a:rPr>
              <a:t> </a:t>
            </a:r>
            <a:r>
              <a:rPr lang="en-US" sz="2630" b="1" dirty="0" err="1">
                <a:solidFill>
                  <a:schemeClr val="bg1"/>
                </a:solidFill>
              </a:rPr>
              <a:t>Wazo</a:t>
            </a:r>
            <a:r>
              <a:rPr lang="en-US" sz="2630" b="1" dirty="0">
                <a:solidFill>
                  <a:schemeClr val="bg1"/>
                </a:solidFill>
              </a:rPr>
              <a:t> 2 </a:t>
            </a:r>
            <a:r>
              <a:rPr lang="en-US" sz="2630" b="1" dirty="0" err="1">
                <a:solidFill>
                  <a:schemeClr val="bg1"/>
                </a:solidFill>
              </a:rPr>
              <a:t>ans</a:t>
            </a:r>
            <a:r>
              <a:rPr lang="en-US" sz="2630" b="1" dirty="0">
                <a:solidFill>
                  <a:schemeClr val="bg1"/>
                </a:solidFill>
              </a:rPr>
              <a:t> </a:t>
            </a:r>
          </a:p>
          <a:p>
            <a:pPr marL="342900" indent="-342900">
              <a:spcBef>
                <a:spcPct val="20000"/>
              </a:spcBef>
              <a:buFontTx/>
              <a:buChar char="•"/>
            </a:pPr>
            <a:endParaRPr lang="en-US" sz="2630" b="1" dirty="0">
              <a:solidFill>
                <a:schemeClr val="bg1"/>
              </a:solidFill>
            </a:endParaRPr>
          </a:p>
          <a:p>
            <a:pPr marL="342900" indent="-342900">
              <a:spcBef>
                <a:spcPct val="20000"/>
              </a:spcBef>
              <a:buFontTx/>
              <a:buChar char="•"/>
            </a:pPr>
            <a:endParaRPr lang="en-US" sz="2630" b="1" dirty="0">
              <a:solidFill>
                <a:schemeClr val="bg1"/>
              </a:solidFill>
            </a:endParaRPr>
          </a:p>
          <a:p>
            <a:pPr marL="342900" indent="-342900">
              <a:spcBef>
                <a:spcPct val="20000"/>
              </a:spcBef>
            </a:pPr>
            <a:endParaRPr lang="en-US" sz="2630" b="1" dirty="0">
              <a:solidFill>
                <a:schemeClr val="bg1"/>
              </a:solidFill>
            </a:endParaRPr>
          </a:p>
        </p:txBody>
      </p:sp>
      <p:sp>
        <p:nvSpPr>
          <p:cNvPr id="4" name="Rectangle 7"/>
          <p:cNvSpPr>
            <a:spLocks noChangeArrowheads="1"/>
          </p:cNvSpPr>
          <p:nvPr/>
        </p:nvSpPr>
        <p:spPr bwMode="auto">
          <a:xfrm>
            <a:off x="3677265" y="-27993"/>
            <a:ext cx="4572000" cy="685800"/>
          </a:xfrm>
          <a:prstGeom prst="rect">
            <a:avLst/>
          </a:prstGeom>
          <a:noFill/>
          <a:ln w="9525">
            <a:noFill/>
            <a:miter lim="800000"/>
            <a:headEnd/>
            <a:tailEnd/>
          </a:ln>
        </p:spPr>
        <p:txBody>
          <a:bodyPr anchor="ctr"/>
          <a:lstStyle/>
          <a:p>
            <a:pPr algn="ctr"/>
            <a:r>
              <a:rPr lang="en-US" sz="4800" b="1" dirty="0">
                <a:solidFill>
                  <a:schemeClr val="bg1"/>
                </a:solidFill>
              </a:rPr>
              <a:t>   </a:t>
            </a:r>
            <a:r>
              <a:rPr lang="en-US" sz="4800" b="1" dirty="0" err="1">
                <a:solidFill>
                  <a:schemeClr val="bg1"/>
                </a:solidFill>
              </a:rPr>
              <a:t>Naza</a:t>
            </a:r>
            <a:endParaRPr lang="en-US" sz="4800" b="1" dirty="0">
              <a:solidFill>
                <a:schemeClr val="bg1"/>
              </a:solidFill>
            </a:endParaRPr>
          </a:p>
        </p:txBody>
      </p:sp>
      <p:sp>
        <p:nvSpPr>
          <p:cNvPr id="6" name="TextBox 5"/>
          <p:cNvSpPr txBox="1"/>
          <p:nvPr/>
        </p:nvSpPr>
        <p:spPr>
          <a:xfrm>
            <a:off x="4842384" y="3801710"/>
            <a:ext cx="2743200" cy="3108543"/>
          </a:xfrm>
          <a:prstGeom prst="rect">
            <a:avLst/>
          </a:prstGeom>
          <a:noFill/>
        </p:spPr>
        <p:txBody>
          <a:bodyPr wrap="square" rtlCol="0">
            <a:spAutoFit/>
          </a:bodyPr>
          <a:lstStyle/>
          <a:p>
            <a:pPr>
              <a:buFont typeface="Arial" pitchFamily="34" charset="0"/>
              <a:buChar char="•"/>
            </a:pPr>
            <a:r>
              <a:rPr lang="en-US" sz="2800" b="1" dirty="0" err="1">
                <a:solidFill>
                  <a:schemeClr val="bg1"/>
                </a:solidFill>
              </a:rPr>
              <a:t>Mes</a:t>
            </a:r>
            <a:r>
              <a:rPr lang="en-US" sz="2800" b="1" dirty="0">
                <a:solidFill>
                  <a:schemeClr val="bg1"/>
                </a:solidFill>
              </a:rPr>
              <a:t> </a:t>
            </a:r>
            <a:r>
              <a:rPr lang="en-US" sz="2800" b="1" dirty="0" err="1">
                <a:solidFill>
                  <a:schemeClr val="bg1"/>
                </a:solidFill>
              </a:rPr>
              <a:t>Amies</a:t>
            </a:r>
            <a:r>
              <a:rPr lang="en-US" sz="2800" b="1" dirty="0">
                <a:solidFill>
                  <a:schemeClr val="bg1"/>
                </a:solidFill>
              </a:rPr>
              <a:t>: </a:t>
            </a:r>
            <a:r>
              <a:rPr lang="en-US" sz="2800" b="1" dirty="0" err="1">
                <a:solidFill>
                  <a:schemeClr val="bg1"/>
                </a:solidFill>
              </a:rPr>
              <a:t>Khady</a:t>
            </a:r>
            <a:r>
              <a:rPr lang="en-US" sz="2800" b="1" dirty="0">
                <a:solidFill>
                  <a:schemeClr val="bg1"/>
                </a:solidFill>
              </a:rPr>
              <a:t> et </a:t>
            </a:r>
            <a:r>
              <a:rPr lang="en-US" sz="2800" b="1" dirty="0" err="1">
                <a:solidFill>
                  <a:schemeClr val="bg1"/>
                </a:solidFill>
              </a:rPr>
              <a:t>Astou</a:t>
            </a:r>
            <a:endParaRPr lang="en-US" sz="2800" b="1" dirty="0">
              <a:solidFill>
                <a:schemeClr val="bg1"/>
              </a:solidFill>
            </a:endParaRPr>
          </a:p>
          <a:p>
            <a:pPr>
              <a:buFont typeface="Arial" pitchFamily="34" charset="0"/>
              <a:buChar char="•"/>
            </a:pPr>
            <a:r>
              <a:rPr lang="en-US" sz="2800" b="1" dirty="0" err="1">
                <a:solidFill>
                  <a:schemeClr val="bg1"/>
                </a:solidFill>
              </a:rPr>
              <a:t>Mes</a:t>
            </a:r>
            <a:r>
              <a:rPr lang="en-US" sz="2800" b="1" dirty="0">
                <a:solidFill>
                  <a:schemeClr val="bg1"/>
                </a:solidFill>
              </a:rPr>
              <a:t> Profs: Mme Anta et Mlle </a:t>
            </a:r>
            <a:r>
              <a:rPr lang="en-US" sz="2800" b="1" dirty="0" err="1">
                <a:solidFill>
                  <a:schemeClr val="bg1"/>
                </a:solidFill>
              </a:rPr>
              <a:t>Oumou</a:t>
            </a:r>
            <a:endParaRPr lang="en-US" sz="2800" b="1" dirty="0">
              <a:solidFill>
                <a:schemeClr val="bg1"/>
              </a:solidFill>
            </a:endParaRPr>
          </a:p>
          <a:p>
            <a:pPr>
              <a:buFont typeface="Arial" pitchFamily="34" charset="0"/>
              <a:buChar char="•"/>
            </a:pPr>
            <a:r>
              <a:rPr lang="en-US" sz="2800" b="1" dirty="0" err="1">
                <a:solidFill>
                  <a:schemeClr val="bg1"/>
                </a:solidFill>
              </a:rPr>
              <a:t>Mes</a:t>
            </a:r>
            <a:r>
              <a:rPr lang="en-US" sz="2800" b="1" dirty="0">
                <a:solidFill>
                  <a:schemeClr val="bg1"/>
                </a:solidFill>
              </a:rPr>
              <a:t> </a:t>
            </a:r>
            <a:r>
              <a:rPr lang="en-US" sz="2800" b="1" dirty="0" err="1">
                <a:solidFill>
                  <a:schemeClr val="bg1"/>
                </a:solidFill>
              </a:rPr>
              <a:t>Voisins</a:t>
            </a:r>
            <a:r>
              <a:rPr lang="en-US" sz="2800" b="1" dirty="0">
                <a:solidFill>
                  <a:schemeClr val="bg1"/>
                </a:solidFill>
              </a:rPr>
              <a:t>: La </a:t>
            </a:r>
            <a:r>
              <a:rPr lang="en-US" sz="2800" b="1" dirty="0" err="1">
                <a:solidFill>
                  <a:schemeClr val="bg1"/>
                </a:solidFill>
              </a:rPr>
              <a:t>famille</a:t>
            </a:r>
            <a:r>
              <a:rPr lang="en-US" sz="2800" b="1" dirty="0">
                <a:solidFill>
                  <a:schemeClr val="bg1"/>
                </a:solidFill>
              </a:rPr>
              <a:t> Rama</a:t>
            </a:r>
          </a:p>
        </p:txBody>
      </p:sp>
      <p:pic>
        <p:nvPicPr>
          <p:cNvPr id="3074" name="Picture 2" descr="Children, Girl, Child, Cute, Female, Kid, Smile, Face">
            <a:extLst>
              <a:ext uri="{FF2B5EF4-FFF2-40B4-BE49-F238E27FC236}">
                <a16:creationId xmlns:a16="http://schemas.microsoft.com/office/drawing/2014/main" id="{ED64E0FB-F5C5-494F-A95C-ADC2818A45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2972" y="599303"/>
            <a:ext cx="2976248" cy="3317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8126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Man and woman discuss some documents">
            <a:extLst>
              <a:ext uri="{FF2B5EF4-FFF2-40B4-BE49-F238E27FC236}">
                <a16:creationId xmlns:a16="http://schemas.microsoft.com/office/drawing/2014/main" id="{FDC0A5F4-FE96-4D3A-A9D6-A76F32BA6429}"/>
              </a:ext>
            </a:extLst>
          </p:cNvPr>
          <p:cNvPicPr>
            <a:picLocks noGrp="1" noChangeAspect="1"/>
          </p:cNvPicPr>
          <p:nvPr>
            <p:ph sz="half" idx="1"/>
          </p:nvPr>
        </p:nvPicPr>
        <p:blipFill>
          <a:blip r:embed="rId3">
            <a:duotone>
              <a:prstClr val="black"/>
              <a:schemeClr val="accent1">
                <a:tint val="45000"/>
                <a:satMod val="400000"/>
              </a:schemeClr>
            </a:duotone>
            <a:alphaModFix amt="10000"/>
            <a:extLst>
              <a:ext uri="{28A0092B-C50C-407E-A947-70E740481C1C}">
                <a14:useLocalDpi xmlns:a14="http://schemas.microsoft.com/office/drawing/2010/main" val="0"/>
              </a:ext>
            </a:extLst>
          </a:blip>
          <a:srcRect/>
          <a:stretch/>
        </p:blipFill>
        <p:spPr>
          <a:xfrm>
            <a:off x="233400" y="248598"/>
            <a:ext cx="11725200" cy="6362659"/>
          </a:xfrm>
          <a:prstGeom prst="rect">
            <a:avLst/>
          </a:prstGeom>
        </p:spPr>
      </p:pic>
      <p:sp>
        <p:nvSpPr>
          <p:cNvPr id="2" name="Title 1">
            <a:extLst>
              <a:ext uri="{FF2B5EF4-FFF2-40B4-BE49-F238E27FC236}">
                <a16:creationId xmlns:a16="http://schemas.microsoft.com/office/drawing/2014/main" id="{D49C97B1-F677-4C82-9865-227A9B7D2400}"/>
              </a:ext>
            </a:extLst>
          </p:cNvPr>
          <p:cNvSpPr>
            <a:spLocks noGrp="1"/>
          </p:cNvSpPr>
          <p:nvPr>
            <p:ph type="title"/>
          </p:nvPr>
        </p:nvSpPr>
        <p:spPr>
          <a:xfrm>
            <a:off x="1066800" y="223806"/>
            <a:ext cx="10058400" cy="1186210"/>
          </a:xfrm>
        </p:spPr>
        <p:txBody>
          <a:bodyPr vert="horz" lIns="91440" tIns="45720" rIns="91440" bIns="45720" rtlCol="0" anchor="ctr">
            <a:normAutofit/>
          </a:bodyPr>
          <a:lstStyle/>
          <a:p>
            <a:pPr algn="ctr"/>
            <a:r>
              <a:rPr lang="en-US" b="1" dirty="0">
                <a:solidFill>
                  <a:schemeClr val="tx1"/>
                </a:solidFill>
              </a:rPr>
              <a:t>Warm-up Examples</a:t>
            </a:r>
          </a:p>
        </p:txBody>
      </p:sp>
      <p:sp>
        <p:nvSpPr>
          <p:cNvPr id="3" name="TextBox 2">
            <a:extLst>
              <a:ext uri="{FF2B5EF4-FFF2-40B4-BE49-F238E27FC236}">
                <a16:creationId xmlns:a16="http://schemas.microsoft.com/office/drawing/2014/main" id="{F3CA2AE4-61F2-4EEA-8E39-A80402517E6C}"/>
              </a:ext>
            </a:extLst>
          </p:cNvPr>
          <p:cNvSpPr txBox="1"/>
          <p:nvPr/>
        </p:nvSpPr>
        <p:spPr>
          <a:xfrm>
            <a:off x="1066800" y="996598"/>
            <a:ext cx="9901881" cy="7201972"/>
          </a:xfrm>
          <a:prstGeom prst="rect">
            <a:avLst/>
          </a:prstGeom>
          <a:noFill/>
        </p:spPr>
        <p:txBody>
          <a:bodyPr wrap="square" rtlCol="0">
            <a:spAutoFit/>
          </a:bodyPr>
          <a:lstStyle/>
          <a:p>
            <a:r>
              <a:rPr lang="en-US" sz="3200" b="1" dirty="0"/>
              <a:t>2-Greet and Speak (Topic-Past Tense)</a:t>
            </a:r>
          </a:p>
          <a:p>
            <a:r>
              <a:rPr lang="en-US" sz="3200" b="1" dirty="0"/>
              <a:t>Have students speak with a partner and find out what they did over the weekend/last night/last week. Then, call on students to report their findings to the class.</a:t>
            </a:r>
          </a:p>
          <a:p>
            <a:endParaRPr lang="en-US" sz="3200" b="1" dirty="0"/>
          </a:p>
          <a:p>
            <a:r>
              <a:rPr lang="en-US" sz="3200" b="1" dirty="0"/>
              <a:t>3-Find the Fib (find the sentence that is wrong/false)</a:t>
            </a:r>
          </a:p>
          <a:p>
            <a:pPr marL="342900" indent="-342900">
              <a:buFont typeface="Arial" panose="020B0604020202020204" pitchFamily="34" charset="0"/>
              <a:buChar char="•"/>
            </a:pPr>
            <a:r>
              <a:rPr lang="en-US" sz="2400" b="1" dirty="0"/>
              <a:t>Marie Antoinette was the only woman who won the Nobel Prize twice</a:t>
            </a:r>
          </a:p>
          <a:p>
            <a:pPr marL="342900" indent="-342900">
              <a:buFont typeface="Arial" panose="020B0604020202020204" pitchFamily="34" charset="0"/>
              <a:buChar char="•"/>
            </a:pPr>
            <a:r>
              <a:rPr lang="en-US" sz="2400" b="1" dirty="0"/>
              <a:t>Because of radiation, her documents are dangerous to hold</a:t>
            </a:r>
          </a:p>
          <a:p>
            <a:pPr marL="342900" indent="-342900">
              <a:buFont typeface="Arial" panose="020B0604020202020204" pitchFamily="34" charset="0"/>
              <a:buChar char="•"/>
            </a:pPr>
            <a:r>
              <a:rPr lang="en-US" sz="2400" b="1" dirty="0"/>
              <a:t>She discovered the process of x-rays</a:t>
            </a:r>
          </a:p>
          <a:p>
            <a:pPr marL="342900" indent="-342900">
              <a:buFont typeface="Arial" panose="020B0604020202020204" pitchFamily="34" charset="0"/>
              <a:buChar char="•"/>
            </a:pPr>
            <a:r>
              <a:rPr lang="en-US" sz="2400" b="1" dirty="0"/>
              <a:t>She was Polish</a:t>
            </a:r>
          </a:p>
          <a:p>
            <a:pPr marL="342900" indent="-342900">
              <a:buFont typeface="Arial" panose="020B0604020202020204" pitchFamily="34" charset="0"/>
              <a:buChar char="•"/>
            </a:pPr>
            <a:r>
              <a:rPr lang="en-US" sz="2400" b="1" dirty="0"/>
              <a:t>Her husband was killed by a horse-drawn carriage in Paris</a:t>
            </a:r>
          </a:p>
          <a:p>
            <a:endParaRPr lang="en-US" sz="2200" b="1" dirty="0"/>
          </a:p>
          <a:p>
            <a:endParaRPr lang="en-US" sz="3200" b="1" dirty="0"/>
          </a:p>
          <a:p>
            <a:endParaRPr lang="en-US" sz="3200" b="1" dirty="0"/>
          </a:p>
          <a:p>
            <a:endParaRPr lang="en-US" sz="3200" b="1" dirty="0"/>
          </a:p>
          <a:p>
            <a:endParaRPr lang="en-US" sz="3200" b="1" dirty="0"/>
          </a:p>
        </p:txBody>
      </p:sp>
    </p:spTree>
    <p:extLst>
      <p:ext uri="{BB962C8B-B14F-4D97-AF65-F5344CB8AC3E}">
        <p14:creationId xmlns:p14="http://schemas.microsoft.com/office/powerpoint/2010/main" val="3148098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Man and woman discuss some documents">
            <a:extLst>
              <a:ext uri="{FF2B5EF4-FFF2-40B4-BE49-F238E27FC236}">
                <a16:creationId xmlns:a16="http://schemas.microsoft.com/office/drawing/2014/main" id="{FDC0A5F4-FE96-4D3A-A9D6-A76F32BA6429}"/>
              </a:ext>
            </a:extLst>
          </p:cNvPr>
          <p:cNvPicPr>
            <a:picLocks noGrp="1" noChangeAspect="1"/>
          </p:cNvPicPr>
          <p:nvPr>
            <p:ph sz="half" idx="1"/>
          </p:nvPr>
        </p:nvPicPr>
        <p:blipFill>
          <a:blip r:embed="rId3">
            <a:duotone>
              <a:prstClr val="black"/>
              <a:schemeClr val="accent1">
                <a:tint val="45000"/>
                <a:satMod val="400000"/>
              </a:schemeClr>
            </a:duotone>
            <a:alphaModFix amt="10000"/>
            <a:extLst>
              <a:ext uri="{28A0092B-C50C-407E-A947-70E740481C1C}">
                <a14:useLocalDpi xmlns:a14="http://schemas.microsoft.com/office/drawing/2010/main" val="0"/>
              </a:ext>
            </a:extLst>
          </a:blip>
          <a:srcRect/>
          <a:stretch/>
        </p:blipFill>
        <p:spPr>
          <a:xfrm>
            <a:off x="233400" y="248598"/>
            <a:ext cx="11725200" cy="6362659"/>
          </a:xfrm>
          <a:prstGeom prst="rect">
            <a:avLst/>
          </a:prstGeom>
        </p:spPr>
      </p:pic>
      <p:sp>
        <p:nvSpPr>
          <p:cNvPr id="2" name="Title 1">
            <a:extLst>
              <a:ext uri="{FF2B5EF4-FFF2-40B4-BE49-F238E27FC236}">
                <a16:creationId xmlns:a16="http://schemas.microsoft.com/office/drawing/2014/main" id="{D49C97B1-F677-4C82-9865-227A9B7D2400}"/>
              </a:ext>
            </a:extLst>
          </p:cNvPr>
          <p:cNvSpPr>
            <a:spLocks noGrp="1"/>
          </p:cNvSpPr>
          <p:nvPr>
            <p:ph type="title"/>
          </p:nvPr>
        </p:nvSpPr>
        <p:spPr>
          <a:xfrm>
            <a:off x="1066800" y="223806"/>
            <a:ext cx="10058400" cy="1186210"/>
          </a:xfrm>
        </p:spPr>
        <p:txBody>
          <a:bodyPr vert="horz" lIns="91440" tIns="45720" rIns="91440" bIns="45720" rtlCol="0" anchor="ctr">
            <a:normAutofit/>
          </a:bodyPr>
          <a:lstStyle/>
          <a:p>
            <a:pPr algn="ctr"/>
            <a:r>
              <a:rPr lang="en-US" b="1" dirty="0">
                <a:solidFill>
                  <a:schemeClr val="tx1"/>
                </a:solidFill>
              </a:rPr>
              <a:t>Warm-up Examples</a:t>
            </a:r>
          </a:p>
        </p:txBody>
      </p:sp>
      <p:sp>
        <p:nvSpPr>
          <p:cNvPr id="3" name="TextBox 2">
            <a:extLst>
              <a:ext uri="{FF2B5EF4-FFF2-40B4-BE49-F238E27FC236}">
                <a16:creationId xmlns:a16="http://schemas.microsoft.com/office/drawing/2014/main" id="{F3CA2AE4-61F2-4EEA-8E39-A80402517E6C}"/>
              </a:ext>
            </a:extLst>
          </p:cNvPr>
          <p:cNvSpPr txBox="1"/>
          <p:nvPr/>
        </p:nvSpPr>
        <p:spPr>
          <a:xfrm>
            <a:off x="1066800" y="996598"/>
            <a:ext cx="9901881" cy="4524315"/>
          </a:xfrm>
          <a:prstGeom prst="rect">
            <a:avLst/>
          </a:prstGeom>
          <a:noFill/>
        </p:spPr>
        <p:txBody>
          <a:bodyPr wrap="square" rtlCol="0">
            <a:spAutoFit/>
          </a:bodyPr>
          <a:lstStyle/>
          <a:p>
            <a:endParaRPr lang="en-US" sz="3200" b="1" dirty="0"/>
          </a:p>
          <a:p>
            <a:r>
              <a:rPr lang="en-US" sz="3200" b="1" dirty="0"/>
              <a:t>4-Give Your Opinion-Write a debatable statement or question of the day related to the topic on the board and have students work in pairs to discuss and then present their opinions on it. </a:t>
            </a:r>
          </a:p>
          <a:p>
            <a:pPr marL="457200" indent="-457200">
              <a:buFont typeface="Arial" panose="020B0604020202020204" pitchFamily="34" charset="0"/>
              <a:buChar char="•"/>
            </a:pPr>
            <a:r>
              <a:rPr lang="en-US" sz="3200" b="1" dirty="0"/>
              <a:t>Should students be put in a track/major while in high school or should they be able to pursue a liberal education with no track? </a:t>
            </a:r>
          </a:p>
          <a:p>
            <a:endParaRPr lang="en-US" sz="3200" b="1" dirty="0"/>
          </a:p>
        </p:txBody>
      </p:sp>
    </p:spTree>
    <p:extLst>
      <p:ext uri="{BB962C8B-B14F-4D97-AF65-F5344CB8AC3E}">
        <p14:creationId xmlns:p14="http://schemas.microsoft.com/office/powerpoint/2010/main" val="1624058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Man and woman discuss some documents">
            <a:extLst>
              <a:ext uri="{FF2B5EF4-FFF2-40B4-BE49-F238E27FC236}">
                <a16:creationId xmlns:a16="http://schemas.microsoft.com/office/drawing/2014/main" id="{FDC0A5F4-FE96-4D3A-A9D6-A76F32BA6429}"/>
              </a:ext>
            </a:extLst>
          </p:cNvPr>
          <p:cNvPicPr>
            <a:picLocks noGrp="1" noChangeAspect="1"/>
          </p:cNvPicPr>
          <p:nvPr>
            <p:ph sz="half" idx="1"/>
          </p:nvPr>
        </p:nvPicPr>
        <p:blipFill>
          <a:blip r:embed="rId3">
            <a:duotone>
              <a:prstClr val="black"/>
              <a:schemeClr val="accent1">
                <a:tint val="45000"/>
                <a:satMod val="400000"/>
              </a:schemeClr>
            </a:duotone>
            <a:alphaModFix amt="10000"/>
            <a:extLst>
              <a:ext uri="{28A0092B-C50C-407E-A947-70E740481C1C}">
                <a14:useLocalDpi xmlns:a14="http://schemas.microsoft.com/office/drawing/2010/main" val="0"/>
              </a:ext>
            </a:extLst>
          </a:blip>
          <a:srcRect/>
          <a:stretch/>
        </p:blipFill>
        <p:spPr>
          <a:xfrm>
            <a:off x="233400" y="248598"/>
            <a:ext cx="11725200" cy="6362659"/>
          </a:xfrm>
          <a:prstGeom prst="rect">
            <a:avLst/>
          </a:prstGeom>
        </p:spPr>
      </p:pic>
      <p:sp>
        <p:nvSpPr>
          <p:cNvPr id="2" name="Title 1">
            <a:extLst>
              <a:ext uri="{FF2B5EF4-FFF2-40B4-BE49-F238E27FC236}">
                <a16:creationId xmlns:a16="http://schemas.microsoft.com/office/drawing/2014/main" id="{D49C97B1-F677-4C82-9865-227A9B7D2400}"/>
              </a:ext>
            </a:extLst>
          </p:cNvPr>
          <p:cNvSpPr>
            <a:spLocks noGrp="1"/>
          </p:cNvSpPr>
          <p:nvPr>
            <p:ph type="title"/>
          </p:nvPr>
        </p:nvSpPr>
        <p:spPr>
          <a:xfrm>
            <a:off x="1066800" y="223806"/>
            <a:ext cx="10058400" cy="1186210"/>
          </a:xfrm>
        </p:spPr>
        <p:txBody>
          <a:bodyPr vert="horz" lIns="91440" tIns="45720" rIns="91440" bIns="45720" rtlCol="0" anchor="ctr">
            <a:normAutofit/>
          </a:bodyPr>
          <a:lstStyle/>
          <a:p>
            <a:pPr algn="ctr"/>
            <a:r>
              <a:rPr lang="en-US" b="1" dirty="0">
                <a:solidFill>
                  <a:schemeClr val="tx1"/>
                </a:solidFill>
              </a:rPr>
              <a:t>Warm-up Examples</a:t>
            </a:r>
          </a:p>
        </p:txBody>
      </p:sp>
      <p:sp>
        <p:nvSpPr>
          <p:cNvPr id="3" name="TextBox 2">
            <a:extLst>
              <a:ext uri="{FF2B5EF4-FFF2-40B4-BE49-F238E27FC236}">
                <a16:creationId xmlns:a16="http://schemas.microsoft.com/office/drawing/2014/main" id="{F3CA2AE4-61F2-4EEA-8E39-A80402517E6C}"/>
              </a:ext>
            </a:extLst>
          </p:cNvPr>
          <p:cNvSpPr txBox="1"/>
          <p:nvPr/>
        </p:nvSpPr>
        <p:spPr>
          <a:xfrm>
            <a:off x="566530" y="976721"/>
            <a:ext cx="11042373" cy="6494085"/>
          </a:xfrm>
          <a:prstGeom prst="rect">
            <a:avLst/>
          </a:prstGeom>
          <a:noFill/>
        </p:spPr>
        <p:txBody>
          <a:bodyPr wrap="square" rtlCol="0">
            <a:spAutoFit/>
          </a:bodyPr>
          <a:lstStyle/>
          <a:p>
            <a:r>
              <a:rPr lang="en-US" sz="3200" b="1" dirty="0"/>
              <a:t>5-Film Clip</a:t>
            </a:r>
          </a:p>
          <a:p>
            <a:r>
              <a:rPr lang="en-US" sz="3200" b="1" dirty="0"/>
              <a:t>Show a brief film clip and then have students give their reactions to it. The film should relate to the content of that day’s lesson. Variation: Ask each student to write and share a one-line reaction to the clip. </a:t>
            </a:r>
          </a:p>
          <a:p>
            <a:endParaRPr lang="en-US" sz="3200" b="1" dirty="0"/>
          </a:p>
          <a:p>
            <a:r>
              <a:rPr lang="en-US" sz="3200" b="1" dirty="0"/>
              <a:t>6-Object Story Telling</a:t>
            </a:r>
          </a:p>
          <a:p>
            <a:r>
              <a:rPr lang="en-US" sz="3200" b="1" dirty="0"/>
              <a:t>Bring a few objects (related to topic) to class and tell students a story about them (why you have them, what you use them for, why they are important to you, how you acquired them, etc.) Then, have students work in groups to do the same.</a:t>
            </a:r>
          </a:p>
          <a:p>
            <a:endParaRPr lang="en-US" sz="3200" b="1" dirty="0"/>
          </a:p>
          <a:p>
            <a:endParaRPr lang="en-US" sz="3200" b="1" dirty="0"/>
          </a:p>
        </p:txBody>
      </p:sp>
    </p:spTree>
    <p:extLst>
      <p:ext uri="{BB962C8B-B14F-4D97-AF65-F5344CB8AC3E}">
        <p14:creationId xmlns:p14="http://schemas.microsoft.com/office/powerpoint/2010/main" val="1044590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Man and woman discuss some documents">
            <a:extLst>
              <a:ext uri="{FF2B5EF4-FFF2-40B4-BE49-F238E27FC236}">
                <a16:creationId xmlns:a16="http://schemas.microsoft.com/office/drawing/2014/main" id="{FDC0A5F4-FE96-4D3A-A9D6-A76F32BA6429}"/>
              </a:ext>
            </a:extLst>
          </p:cNvPr>
          <p:cNvPicPr>
            <a:picLocks noGrp="1" noChangeAspect="1"/>
          </p:cNvPicPr>
          <p:nvPr>
            <p:ph sz="half" idx="1"/>
          </p:nvPr>
        </p:nvPicPr>
        <p:blipFill>
          <a:blip r:embed="rId3">
            <a:duotone>
              <a:prstClr val="black"/>
              <a:schemeClr val="accent1">
                <a:tint val="45000"/>
                <a:satMod val="400000"/>
              </a:schemeClr>
            </a:duotone>
            <a:alphaModFix amt="10000"/>
            <a:extLst>
              <a:ext uri="{28A0092B-C50C-407E-A947-70E740481C1C}">
                <a14:useLocalDpi xmlns:a14="http://schemas.microsoft.com/office/drawing/2010/main" val="0"/>
              </a:ext>
            </a:extLst>
          </a:blip>
          <a:srcRect/>
          <a:stretch/>
        </p:blipFill>
        <p:spPr>
          <a:xfrm>
            <a:off x="233400" y="248598"/>
            <a:ext cx="11725200" cy="6362659"/>
          </a:xfrm>
          <a:prstGeom prst="rect">
            <a:avLst/>
          </a:prstGeom>
        </p:spPr>
      </p:pic>
      <p:sp>
        <p:nvSpPr>
          <p:cNvPr id="2" name="Title 1">
            <a:extLst>
              <a:ext uri="{FF2B5EF4-FFF2-40B4-BE49-F238E27FC236}">
                <a16:creationId xmlns:a16="http://schemas.microsoft.com/office/drawing/2014/main" id="{D49C97B1-F677-4C82-9865-227A9B7D2400}"/>
              </a:ext>
            </a:extLst>
          </p:cNvPr>
          <p:cNvSpPr>
            <a:spLocks noGrp="1"/>
          </p:cNvSpPr>
          <p:nvPr>
            <p:ph type="title"/>
          </p:nvPr>
        </p:nvSpPr>
        <p:spPr>
          <a:xfrm>
            <a:off x="1066800" y="223806"/>
            <a:ext cx="10058400" cy="1186210"/>
          </a:xfrm>
        </p:spPr>
        <p:txBody>
          <a:bodyPr vert="horz" lIns="91440" tIns="45720" rIns="91440" bIns="45720" rtlCol="0" anchor="ctr">
            <a:normAutofit/>
          </a:bodyPr>
          <a:lstStyle/>
          <a:p>
            <a:pPr algn="ctr"/>
            <a:r>
              <a:rPr lang="en-US" b="1" dirty="0">
                <a:solidFill>
                  <a:schemeClr val="tx1"/>
                </a:solidFill>
              </a:rPr>
              <a:t>Warm-up Examples</a:t>
            </a:r>
          </a:p>
        </p:txBody>
      </p:sp>
      <p:sp>
        <p:nvSpPr>
          <p:cNvPr id="3" name="TextBox 2">
            <a:extLst>
              <a:ext uri="{FF2B5EF4-FFF2-40B4-BE49-F238E27FC236}">
                <a16:creationId xmlns:a16="http://schemas.microsoft.com/office/drawing/2014/main" id="{F3CA2AE4-61F2-4EEA-8E39-A80402517E6C}"/>
              </a:ext>
            </a:extLst>
          </p:cNvPr>
          <p:cNvSpPr txBox="1"/>
          <p:nvPr/>
        </p:nvSpPr>
        <p:spPr>
          <a:xfrm>
            <a:off x="1145059" y="1148931"/>
            <a:ext cx="9901881" cy="7509748"/>
          </a:xfrm>
          <a:prstGeom prst="rect">
            <a:avLst/>
          </a:prstGeom>
          <a:noFill/>
        </p:spPr>
        <p:txBody>
          <a:bodyPr wrap="square" rtlCol="0">
            <a:spAutoFit/>
          </a:bodyPr>
          <a:lstStyle/>
          <a:p>
            <a:r>
              <a:rPr lang="en-US" sz="3000" b="1" dirty="0"/>
              <a:t>7-Song-Sing a song in the target language and have students identify the message and new vocabulary with a partner.</a:t>
            </a:r>
          </a:p>
          <a:p>
            <a:endParaRPr lang="en-US" sz="3000" b="1" dirty="0"/>
          </a:p>
          <a:p>
            <a:r>
              <a:rPr lang="en-US" sz="3000" b="1" dirty="0"/>
              <a:t>8-Mood Food (Topic-Food from your country)</a:t>
            </a:r>
          </a:p>
          <a:p>
            <a:r>
              <a:rPr lang="en-US" sz="3000" b="1" dirty="0"/>
              <a:t>Give students 4-5 foods and pair up with a partner. Have them describe their mood with a statement when they eat that food (angry, happy, excited, etc.) Several plastics foods are available to check out from CLS.</a:t>
            </a:r>
          </a:p>
          <a:p>
            <a:endParaRPr lang="en-US" sz="3000" b="1" dirty="0"/>
          </a:p>
          <a:p>
            <a:r>
              <a:rPr lang="en-US" sz="2800" b="1" dirty="0"/>
              <a:t>9-Describe the Picture-Partners</a:t>
            </a:r>
          </a:p>
          <a:p>
            <a:endParaRPr lang="en-US" sz="3000" b="1" dirty="0"/>
          </a:p>
          <a:p>
            <a:endParaRPr lang="en-US" sz="3000" b="1" dirty="0"/>
          </a:p>
          <a:p>
            <a:r>
              <a:rPr lang="en-US" sz="3000" b="1" dirty="0"/>
              <a:t> </a:t>
            </a:r>
          </a:p>
          <a:p>
            <a:endParaRPr lang="en-US" sz="3000" b="1" dirty="0"/>
          </a:p>
          <a:p>
            <a:endParaRPr lang="en-US" sz="3000" b="1" dirty="0"/>
          </a:p>
        </p:txBody>
      </p:sp>
    </p:spTree>
    <p:extLst>
      <p:ext uri="{BB962C8B-B14F-4D97-AF65-F5344CB8AC3E}">
        <p14:creationId xmlns:p14="http://schemas.microsoft.com/office/powerpoint/2010/main" val="1653043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Man and woman discuss some documents">
            <a:extLst>
              <a:ext uri="{FF2B5EF4-FFF2-40B4-BE49-F238E27FC236}">
                <a16:creationId xmlns:a16="http://schemas.microsoft.com/office/drawing/2014/main" id="{FDC0A5F4-FE96-4D3A-A9D6-A76F32BA6429}"/>
              </a:ext>
            </a:extLst>
          </p:cNvPr>
          <p:cNvPicPr>
            <a:picLocks noGrp="1" noChangeAspect="1"/>
          </p:cNvPicPr>
          <p:nvPr>
            <p:ph sz="half" idx="1"/>
          </p:nvPr>
        </p:nvPicPr>
        <p:blipFill>
          <a:blip r:embed="rId3">
            <a:duotone>
              <a:prstClr val="black"/>
              <a:schemeClr val="accent1">
                <a:tint val="45000"/>
                <a:satMod val="400000"/>
              </a:schemeClr>
            </a:duotone>
            <a:alphaModFix amt="10000"/>
            <a:extLst>
              <a:ext uri="{28A0092B-C50C-407E-A947-70E740481C1C}">
                <a14:useLocalDpi xmlns:a14="http://schemas.microsoft.com/office/drawing/2010/main" val="0"/>
              </a:ext>
            </a:extLst>
          </a:blip>
          <a:srcRect/>
          <a:stretch/>
        </p:blipFill>
        <p:spPr>
          <a:xfrm>
            <a:off x="233400" y="248598"/>
            <a:ext cx="11725200" cy="6362659"/>
          </a:xfrm>
          <a:prstGeom prst="rect">
            <a:avLst/>
          </a:prstGeom>
        </p:spPr>
      </p:pic>
      <p:sp>
        <p:nvSpPr>
          <p:cNvPr id="2" name="Title 1">
            <a:extLst>
              <a:ext uri="{FF2B5EF4-FFF2-40B4-BE49-F238E27FC236}">
                <a16:creationId xmlns:a16="http://schemas.microsoft.com/office/drawing/2014/main" id="{D49C97B1-F677-4C82-9865-227A9B7D2400}"/>
              </a:ext>
            </a:extLst>
          </p:cNvPr>
          <p:cNvSpPr>
            <a:spLocks noGrp="1"/>
          </p:cNvSpPr>
          <p:nvPr>
            <p:ph type="title"/>
          </p:nvPr>
        </p:nvSpPr>
        <p:spPr>
          <a:xfrm>
            <a:off x="1066800" y="223806"/>
            <a:ext cx="10058400" cy="1186210"/>
          </a:xfrm>
        </p:spPr>
        <p:txBody>
          <a:bodyPr vert="horz" lIns="91440" tIns="45720" rIns="91440" bIns="45720" rtlCol="0" anchor="ctr">
            <a:normAutofit/>
          </a:bodyPr>
          <a:lstStyle/>
          <a:p>
            <a:pPr algn="ctr"/>
            <a:r>
              <a:rPr lang="en-US" b="1" dirty="0">
                <a:solidFill>
                  <a:schemeClr val="tx1"/>
                </a:solidFill>
              </a:rPr>
              <a:t>Warm-up Examples</a:t>
            </a:r>
          </a:p>
        </p:txBody>
      </p:sp>
      <p:sp>
        <p:nvSpPr>
          <p:cNvPr id="3" name="TextBox 2">
            <a:extLst>
              <a:ext uri="{FF2B5EF4-FFF2-40B4-BE49-F238E27FC236}">
                <a16:creationId xmlns:a16="http://schemas.microsoft.com/office/drawing/2014/main" id="{F3CA2AE4-61F2-4EEA-8E39-A80402517E6C}"/>
              </a:ext>
            </a:extLst>
          </p:cNvPr>
          <p:cNvSpPr txBox="1"/>
          <p:nvPr/>
        </p:nvSpPr>
        <p:spPr>
          <a:xfrm>
            <a:off x="1223319" y="1046294"/>
            <a:ext cx="9901881" cy="6494085"/>
          </a:xfrm>
          <a:prstGeom prst="rect">
            <a:avLst/>
          </a:prstGeom>
          <a:noFill/>
        </p:spPr>
        <p:txBody>
          <a:bodyPr wrap="square" rtlCol="0">
            <a:spAutoFit/>
          </a:bodyPr>
          <a:lstStyle/>
          <a:p>
            <a:r>
              <a:rPr lang="en-US" sz="3200" b="1" dirty="0"/>
              <a:t>10-Vocabulary Lists</a:t>
            </a:r>
          </a:p>
          <a:p>
            <a:r>
              <a:rPr lang="en-US" sz="3200" b="1" dirty="0"/>
              <a:t>Write a vocabulary word related to the topic on the board and have students work in teams of 2-3 to write as many related words as possible in one-two minutes. This is a good way to review and introduce vocabulary.</a:t>
            </a:r>
          </a:p>
          <a:p>
            <a:r>
              <a:rPr lang="en-US" sz="3200" b="1" dirty="0"/>
              <a:t>Write “death” on the board. </a:t>
            </a:r>
          </a:p>
          <a:p>
            <a:r>
              <a:rPr lang="en-US" sz="3200" b="1" dirty="0"/>
              <a:t>Related words: Funeral, tomb, cemetery, mass, wake, life expectancy, urn, ashes, casket, coffin, burial, cremation, embalm, eulogy, mortuary, morgue, pallbearer, shroud.</a:t>
            </a:r>
          </a:p>
          <a:p>
            <a:endParaRPr lang="en-US" sz="3200" b="1" dirty="0"/>
          </a:p>
          <a:p>
            <a:endParaRPr lang="en-US" sz="3200" b="1" dirty="0"/>
          </a:p>
          <a:p>
            <a:endParaRPr lang="en-US" sz="3200" b="1" dirty="0"/>
          </a:p>
        </p:txBody>
      </p:sp>
    </p:spTree>
    <p:extLst>
      <p:ext uri="{BB962C8B-B14F-4D97-AF65-F5344CB8AC3E}">
        <p14:creationId xmlns:p14="http://schemas.microsoft.com/office/powerpoint/2010/main" val="483325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Living Room, Sofa, Couch, Interior Design, Decoration">
            <a:extLst>
              <a:ext uri="{FF2B5EF4-FFF2-40B4-BE49-F238E27FC236}">
                <a16:creationId xmlns:a16="http://schemas.microsoft.com/office/drawing/2014/main" id="{ED114A22-88BD-43BB-9F96-8A7698752C9F}"/>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CAC846F-6156-457F-90BC-A0C30E8B9BA6}"/>
              </a:ext>
            </a:extLst>
          </p:cNvPr>
          <p:cNvSpPr txBox="1"/>
          <p:nvPr/>
        </p:nvSpPr>
        <p:spPr>
          <a:xfrm>
            <a:off x="942393" y="317240"/>
            <a:ext cx="10531015" cy="584775"/>
          </a:xfrm>
          <a:prstGeom prst="rect">
            <a:avLst/>
          </a:prstGeom>
          <a:noFill/>
        </p:spPr>
        <p:txBody>
          <a:bodyPr wrap="square" rtlCol="0">
            <a:spAutoFit/>
          </a:bodyPr>
          <a:lstStyle/>
          <a:p>
            <a:r>
              <a:rPr lang="en-US" sz="3200" b="1" dirty="0"/>
              <a:t>Present &amp; Practice Steps-Furniture and Rooms of the house</a:t>
            </a:r>
          </a:p>
        </p:txBody>
      </p:sp>
    </p:spTree>
    <p:extLst>
      <p:ext uri="{BB962C8B-B14F-4D97-AF65-F5344CB8AC3E}">
        <p14:creationId xmlns:p14="http://schemas.microsoft.com/office/powerpoint/2010/main" val="3271012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4" name="Picture 6" descr="Fridge, Stove, Kitchen, Oven, House, Interior, Design">
            <a:extLst>
              <a:ext uri="{FF2B5EF4-FFF2-40B4-BE49-F238E27FC236}">
                <a16:creationId xmlns:a16="http://schemas.microsoft.com/office/drawing/2014/main" id="{E0A1193F-07AD-4ED4-BBFD-127EC08168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6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6857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Bathroom, Luxury, Luxury Bathroom, Sink, Bathtub">
            <a:extLst>
              <a:ext uri="{FF2B5EF4-FFF2-40B4-BE49-F238E27FC236}">
                <a16:creationId xmlns:a16="http://schemas.microsoft.com/office/drawing/2014/main" id="{F0769D75-D953-48A6-BAC7-EFCC0D4CF4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62"/>
            <a:ext cx="12192000" cy="6855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433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Group of people work">
            <a:extLst>
              <a:ext uri="{FF2B5EF4-FFF2-40B4-BE49-F238E27FC236}">
                <a16:creationId xmlns:a16="http://schemas.microsoft.com/office/drawing/2014/main" id="{FDC0A5F4-FE96-4D3A-A9D6-A76F32BA6429}"/>
              </a:ext>
            </a:extLst>
          </p:cNvPr>
          <p:cNvPicPr>
            <a:picLocks noGrp="1"/>
          </p:cNvPicPr>
          <p:nvPr>
            <p:ph sz="half" idx="1"/>
          </p:nvPr>
        </p:nvPicPr>
        <p:blipFill>
          <a:blip r:embed="rId3">
            <a:duotone>
              <a:prstClr val="black"/>
              <a:schemeClr val="accent1">
                <a:tint val="45000"/>
                <a:satMod val="400000"/>
              </a:schemeClr>
            </a:duotone>
            <a:alphaModFix amt="10000"/>
            <a:extLst>
              <a:ext uri="{28A0092B-C50C-407E-A947-70E740481C1C}">
                <a14:useLocalDpi xmlns:a14="http://schemas.microsoft.com/office/drawing/2010/main" val="0"/>
              </a:ext>
            </a:extLst>
          </a:blip>
          <a:srcRect/>
          <a:stretch/>
        </p:blipFill>
        <p:spPr>
          <a:xfrm>
            <a:off x="233400" y="248598"/>
            <a:ext cx="11725200" cy="6362659"/>
          </a:xfrm>
          <a:prstGeom prst="rect">
            <a:avLst/>
          </a:prstGeom>
        </p:spPr>
      </p:pic>
      <p:sp>
        <p:nvSpPr>
          <p:cNvPr id="2" name="Title 1">
            <a:extLst>
              <a:ext uri="{FF2B5EF4-FFF2-40B4-BE49-F238E27FC236}">
                <a16:creationId xmlns:a16="http://schemas.microsoft.com/office/drawing/2014/main" id="{D49C97B1-F677-4C82-9865-227A9B7D2400}"/>
              </a:ext>
            </a:extLst>
          </p:cNvPr>
          <p:cNvSpPr>
            <a:spLocks noGrp="1"/>
          </p:cNvSpPr>
          <p:nvPr>
            <p:ph type="title"/>
          </p:nvPr>
        </p:nvSpPr>
        <p:spPr>
          <a:xfrm>
            <a:off x="1066800" y="642594"/>
            <a:ext cx="10058400" cy="1371600"/>
          </a:xfrm>
        </p:spPr>
        <p:txBody>
          <a:bodyPr vert="horz" lIns="91440" tIns="45720" rIns="91440" bIns="45720" rtlCol="0" anchor="ctr">
            <a:normAutofit/>
          </a:bodyPr>
          <a:lstStyle/>
          <a:p>
            <a:pPr algn="ctr"/>
            <a:r>
              <a:rPr lang="en-US" sz="6000" b="1" dirty="0">
                <a:solidFill>
                  <a:schemeClr val="bg2">
                    <a:lumMod val="50000"/>
                  </a:schemeClr>
                </a:solidFill>
              </a:rPr>
              <a:t>BASIC</a:t>
            </a:r>
          </a:p>
        </p:txBody>
      </p:sp>
      <p:graphicFrame>
        <p:nvGraphicFramePr>
          <p:cNvPr id="5" name="Content Placeholder 2" descr="SmartArt object">
            <a:extLst>
              <a:ext uri="{FF2B5EF4-FFF2-40B4-BE49-F238E27FC236}">
                <a16:creationId xmlns:a16="http://schemas.microsoft.com/office/drawing/2014/main" id="{A1342CC9-B5BC-4EE6-A03F-6501ED7CC4CC}"/>
              </a:ext>
            </a:extLst>
          </p:cNvPr>
          <p:cNvGraphicFramePr>
            <a:graphicFrameLocks/>
          </p:cNvGraphicFramePr>
          <p:nvPr>
            <p:extLst>
              <p:ext uri="{D42A27DB-BD31-4B8C-83A1-F6EECF244321}">
                <p14:modId xmlns:p14="http://schemas.microsoft.com/office/powerpoint/2010/main" val="3078991864"/>
              </p:ext>
            </p:extLst>
          </p:nvPr>
        </p:nvGraphicFramePr>
        <p:xfrm>
          <a:off x="685799" y="2037524"/>
          <a:ext cx="10817088" cy="3530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73005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Bedroom, Bed, Room, Home, Interior, Bedding, Apartment">
            <a:extLst>
              <a:ext uri="{FF2B5EF4-FFF2-40B4-BE49-F238E27FC236}">
                <a16:creationId xmlns:a16="http://schemas.microsoft.com/office/drawing/2014/main" id="{09999B14-28F7-4170-B3F2-F3759E7E48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54"/>
            <a:ext cx="12191999" cy="6859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0385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3F1986E9-998D-462B-9711-5205A7B282D3}"/>
              </a:ext>
            </a:extLst>
          </p:cNvPr>
          <p:cNvGraphicFramePr>
            <a:graphicFrameLocks noChangeAspect="1"/>
          </p:cNvGraphicFramePr>
          <p:nvPr>
            <p:extLst>
              <p:ext uri="{D42A27DB-BD31-4B8C-83A1-F6EECF244321}">
                <p14:modId xmlns:p14="http://schemas.microsoft.com/office/powerpoint/2010/main" val="642733311"/>
              </p:ext>
            </p:extLst>
          </p:nvPr>
        </p:nvGraphicFramePr>
        <p:xfrm>
          <a:off x="-1" y="-1"/>
          <a:ext cx="13034865" cy="6997960"/>
        </p:xfrm>
        <a:graphic>
          <a:graphicData uri="http://schemas.openxmlformats.org/presentationml/2006/ole">
            <mc:AlternateContent xmlns:mc="http://schemas.openxmlformats.org/markup-compatibility/2006">
              <mc:Choice xmlns:v="urn:schemas-microsoft-com:vml" Requires="v">
                <p:oleObj spid="_x0000_s5193" name="Acrobat Document" r:id="rId3" imgW="7543621" imgH="5829181" progId="Acrobat.Document.DC">
                  <p:embed/>
                </p:oleObj>
              </mc:Choice>
              <mc:Fallback>
                <p:oleObj name="Acrobat Document" r:id="rId3" imgW="7543621" imgH="5829181" progId="Acrobat.Document.DC">
                  <p:embed/>
                  <p:pic>
                    <p:nvPicPr>
                      <p:cNvPr id="0" name=""/>
                      <p:cNvPicPr/>
                      <p:nvPr/>
                    </p:nvPicPr>
                    <p:blipFill>
                      <a:blip r:embed="rId4"/>
                      <a:stretch>
                        <a:fillRect/>
                      </a:stretch>
                    </p:blipFill>
                    <p:spPr>
                      <a:xfrm>
                        <a:off x="-1" y="-1"/>
                        <a:ext cx="13034865" cy="6997960"/>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02E59666-9BDD-41B9-AF4D-C8DFE0F94E70}"/>
              </a:ext>
            </a:extLst>
          </p:cNvPr>
          <p:cNvSpPr txBox="1"/>
          <p:nvPr/>
        </p:nvSpPr>
        <p:spPr>
          <a:xfrm>
            <a:off x="2445026" y="0"/>
            <a:ext cx="7215809" cy="369332"/>
          </a:xfrm>
          <a:prstGeom prst="rect">
            <a:avLst/>
          </a:prstGeom>
          <a:noFill/>
        </p:spPr>
        <p:txBody>
          <a:bodyPr wrap="square" rtlCol="0">
            <a:spAutoFit/>
          </a:bodyPr>
          <a:lstStyle/>
          <a:p>
            <a:r>
              <a:rPr lang="en-US" b="1" dirty="0"/>
              <a:t>Practice Step-Students pair up with charades guess the furniture items</a:t>
            </a:r>
          </a:p>
        </p:txBody>
      </p:sp>
    </p:spTree>
    <p:extLst>
      <p:ext uri="{BB962C8B-B14F-4D97-AF65-F5344CB8AC3E}">
        <p14:creationId xmlns:p14="http://schemas.microsoft.com/office/powerpoint/2010/main" val="22336829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8DDFCDF1-BD48-4EE7-82EF-FB6E6CC45747}"/>
              </a:ext>
            </a:extLst>
          </p:cNvPr>
          <p:cNvGraphicFramePr>
            <a:graphicFrameLocks noChangeAspect="1"/>
          </p:cNvGraphicFramePr>
          <p:nvPr>
            <p:extLst>
              <p:ext uri="{D42A27DB-BD31-4B8C-83A1-F6EECF244321}">
                <p14:modId xmlns:p14="http://schemas.microsoft.com/office/powerpoint/2010/main" val="2928913680"/>
              </p:ext>
            </p:extLst>
          </p:nvPr>
        </p:nvGraphicFramePr>
        <p:xfrm>
          <a:off x="522514" y="702502"/>
          <a:ext cx="10902863" cy="5931564"/>
        </p:xfrm>
        <a:graphic>
          <a:graphicData uri="http://schemas.openxmlformats.org/presentationml/2006/ole">
            <mc:AlternateContent xmlns:mc="http://schemas.openxmlformats.org/markup-compatibility/2006">
              <mc:Choice xmlns:v="urn:schemas-microsoft-com:vml" Requires="v">
                <p:oleObj spid="_x0000_s6202" name="Acrobat Document" r:id="rId3" imgW="7543621" imgH="5829181" progId="Acrobat.Document.DC">
                  <p:embed/>
                </p:oleObj>
              </mc:Choice>
              <mc:Fallback>
                <p:oleObj name="Acrobat Document" r:id="rId3" imgW="7543621" imgH="5829181" progId="Acrobat.Document.DC">
                  <p:embed/>
                  <p:pic>
                    <p:nvPicPr>
                      <p:cNvPr id="0" name=""/>
                      <p:cNvPicPr/>
                      <p:nvPr/>
                    </p:nvPicPr>
                    <p:blipFill>
                      <a:blip r:embed="rId4"/>
                      <a:stretch>
                        <a:fillRect/>
                      </a:stretch>
                    </p:blipFill>
                    <p:spPr>
                      <a:xfrm>
                        <a:off x="522514" y="702502"/>
                        <a:ext cx="10902863" cy="5931564"/>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76B7CC56-CF58-4D6E-9BCA-B1CA956E53C4}"/>
              </a:ext>
            </a:extLst>
          </p:cNvPr>
          <p:cNvSpPr txBox="1"/>
          <p:nvPr/>
        </p:nvSpPr>
        <p:spPr>
          <a:xfrm>
            <a:off x="3097763" y="0"/>
            <a:ext cx="7053943" cy="369332"/>
          </a:xfrm>
          <a:prstGeom prst="rect">
            <a:avLst/>
          </a:prstGeom>
          <a:noFill/>
        </p:spPr>
        <p:txBody>
          <a:bodyPr wrap="square" rtlCol="0">
            <a:spAutoFit/>
          </a:bodyPr>
          <a:lstStyle/>
          <a:p>
            <a:r>
              <a:rPr lang="en-US" b="1" dirty="0"/>
              <a:t>Practice Step-Students describe to partner what furniture to draw</a:t>
            </a:r>
          </a:p>
        </p:txBody>
      </p:sp>
    </p:spTree>
    <p:extLst>
      <p:ext uri="{BB962C8B-B14F-4D97-AF65-F5344CB8AC3E}">
        <p14:creationId xmlns:p14="http://schemas.microsoft.com/office/powerpoint/2010/main" val="3159578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F1362-D7F9-42D7-B283-C8176EA137CF}"/>
              </a:ext>
            </a:extLst>
          </p:cNvPr>
          <p:cNvSpPr>
            <a:spLocks noGrp="1"/>
          </p:cNvSpPr>
          <p:nvPr>
            <p:ph type="title"/>
          </p:nvPr>
        </p:nvSpPr>
        <p:spPr>
          <a:xfrm>
            <a:off x="1066800" y="493304"/>
            <a:ext cx="10058400" cy="710345"/>
          </a:xfrm>
        </p:spPr>
        <p:txBody>
          <a:bodyPr>
            <a:normAutofit fontScale="90000"/>
          </a:bodyPr>
          <a:lstStyle/>
          <a:p>
            <a:pPr algn="ctr"/>
            <a:r>
              <a:rPr lang="en-US" b="1" dirty="0"/>
              <a:t>Product</a:t>
            </a:r>
          </a:p>
        </p:txBody>
      </p:sp>
      <p:sp>
        <p:nvSpPr>
          <p:cNvPr id="3" name="Content Placeholder 2">
            <a:extLst>
              <a:ext uri="{FF2B5EF4-FFF2-40B4-BE49-F238E27FC236}">
                <a16:creationId xmlns:a16="http://schemas.microsoft.com/office/drawing/2014/main" id="{654377CE-9CC4-4D65-9941-4616F2C28939}"/>
              </a:ext>
            </a:extLst>
          </p:cNvPr>
          <p:cNvSpPr>
            <a:spLocks noGrp="1"/>
          </p:cNvSpPr>
          <p:nvPr>
            <p:ph idx="1"/>
          </p:nvPr>
        </p:nvSpPr>
        <p:spPr>
          <a:xfrm>
            <a:off x="1066800" y="1203649"/>
            <a:ext cx="10058400" cy="3849624"/>
          </a:xfrm>
        </p:spPr>
        <p:txBody>
          <a:bodyPr>
            <a:normAutofit lnSpcReduction="10000"/>
          </a:bodyPr>
          <a:lstStyle/>
          <a:p>
            <a:pPr marL="0" indent="0">
              <a:buNone/>
            </a:pPr>
            <a:r>
              <a:rPr lang="en-US" sz="3200" b="1" dirty="0"/>
              <a:t>Products are considered anything that are products from the classroom learning. A product example is a role-play</a:t>
            </a:r>
          </a:p>
          <a:p>
            <a:pPr marL="0" indent="0">
              <a:buNone/>
            </a:pPr>
            <a:r>
              <a:rPr lang="en-US" sz="3200" b="1" dirty="0"/>
              <a:t>Role-Plays (Renting an apartment/buying a house)</a:t>
            </a:r>
          </a:p>
          <a:p>
            <a:r>
              <a:rPr lang="en-US" sz="3200" b="1" dirty="0"/>
              <a:t>You want to rent an apartment or buy a house. Talk to the building manager/landlord/real estate agent and describe what you want. Ask at least 5-6 questions to find out everything you need to know (role-plays are good to use for products also).</a:t>
            </a:r>
          </a:p>
          <a:p>
            <a:endParaRPr lang="en-US" sz="3200" dirty="0"/>
          </a:p>
        </p:txBody>
      </p:sp>
    </p:spTree>
    <p:extLst>
      <p:ext uri="{BB962C8B-B14F-4D97-AF65-F5344CB8AC3E}">
        <p14:creationId xmlns:p14="http://schemas.microsoft.com/office/powerpoint/2010/main" val="12025645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F1362-D7F9-42D7-B283-C8176EA137CF}"/>
              </a:ext>
            </a:extLst>
          </p:cNvPr>
          <p:cNvSpPr>
            <a:spLocks noGrp="1"/>
          </p:cNvSpPr>
          <p:nvPr>
            <p:ph type="title"/>
          </p:nvPr>
        </p:nvSpPr>
        <p:spPr>
          <a:xfrm>
            <a:off x="1066800" y="493304"/>
            <a:ext cx="10058400" cy="710345"/>
          </a:xfrm>
        </p:spPr>
        <p:txBody>
          <a:bodyPr>
            <a:normAutofit fontScale="90000"/>
          </a:bodyPr>
          <a:lstStyle/>
          <a:p>
            <a:pPr algn="ctr"/>
            <a:r>
              <a:rPr lang="en-US" b="1" dirty="0"/>
              <a:t>Wrap-up</a:t>
            </a:r>
          </a:p>
        </p:txBody>
      </p:sp>
      <p:sp>
        <p:nvSpPr>
          <p:cNvPr id="3" name="Content Placeholder 2">
            <a:extLst>
              <a:ext uri="{FF2B5EF4-FFF2-40B4-BE49-F238E27FC236}">
                <a16:creationId xmlns:a16="http://schemas.microsoft.com/office/drawing/2014/main" id="{654377CE-9CC4-4D65-9941-4616F2C28939}"/>
              </a:ext>
            </a:extLst>
          </p:cNvPr>
          <p:cNvSpPr>
            <a:spLocks noGrp="1"/>
          </p:cNvSpPr>
          <p:nvPr>
            <p:ph idx="1"/>
          </p:nvPr>
        </p:nvSpPr>
        <p:spPr>
          <a:xfrm>
            <a:off x="1066800" y="1203649"/>
            <a:ext cx="10058400" cy="4170784"/>
          </a:xfrm>
        </p:spPr>
        <p:txBody>
          <a:bodyPr>
            <a:normAutofit fontScale="92500" lnSpcReduction="10000"/>
          </a:bodyPr>
          <a:lstStyle/>
          <a:p>
            <a:pPr marL="0" indent="0">
              <a:buNone/>
            </a:pPr>
            <a:r>
              <a:rPr lang="en-US" sz="3200" b="1" dirty="0"/>
              <a:t>1-Top ten things  you learned from today (students contribute and this will be the quiz for the next class)</a:t>
            </a:r>
          </a:p>
          <a:p>
            <a:pPr marL="0" indent="0">
              <a:buNone/>
            </a:pPr>
            <a:r>
              <a:rPr lang="en-US" sz="3200" b="1" dirty="0"/>
              <a:t>2-Two-team relay (students come to the board to write one thing they learned-two teams)</a:t>
            </a:r>
          </a:p>
          <a:p>
            <a:pPr marL="0" indent="0">
              <a:buNone/>
            </a:pPr>
            <a:r>
              <a:rPr lang="en-US" sz="3200" b="1" dirty="0"/>
              <a:t>3-Reflection response of class at the end of class</a:t>
            </a:r>
          </a:p>
          <a:p>
            <a:pPr marL="0" indent="0">
              <a:buNone/>
            </a:pPr>
            <a:r>
              <a:rPr lang="en-US" sz="3200" b="1" dirty="0"/>
              <a:t>4-Summary of things learned</a:t>
            </a:r>
          </a:p>
          <a:p>
            <a:pPr marL="0" indent="0">
              <a:buNone/>
            </a:pPr>
            <a:r>
              <a:rPr lang="en-US" sz="3200" b="1" dirty="0"/>
              <a:t>5-Five question quiz</a:t>
            </a:r>
          </a:p>
          <a:p>
            <a:pPr marL="0" indent="0">
              <a:buNone/>
            </a:pPr>
            <a:r>
              <a:rPr lang="en-US" sz="3200" b="1" dirty="0"/>
              <a:t>6-Kahoot.it</a:t>
            </a:r>
          </a:p>
          <a:p>
            <a:endParaRPr lang="en-US" sz="3200" dirty="0"/>
          </a:p>
        </p:txBody>
      </p:sp>
    </p:spTree>
    <p:extLst>
      <p:ext uri="{BB962C8B-B14F-4D97-AF65-F5344CB8AC3E}">
        <p14:creationId xmlns:p14="http://schemas.microsoft.com/office/powerpoint/2010/main" val="15949953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sign&#10;&#10;Description automatically generated">
            <a:extLst>
              <a:ext uri="{FF2B5EF4-FFF2-40B4-BE49-F238E27FC236}">
                <a16:creationId xmlns:a16="http://schemas.microsoft.com/office/drawing/2014/main" id="{102AF51D-81A7-4B67-8E8A-79FA5A5B88D6}"/>
              </a:ext>
            </a:extLst>
          </p:cNvPr>
          <p:cNvPicPr>
            <a:picLocks noChangeAspect="1"/>
          </p:cNvPicPr>
          <p:nvPr/>
        </p:nvPicPr>
        <p:blipFill>
          <a:blip r:embed="rId2"/>
          <a:stretch>
            <a:fillRect/>
          </a:stretch>
        </p:blipFill>
        <p:spPr>
          <a:xfrm>
            <a:off x="2841521" y="1351622"/>
            <a:ext cx="6243485" cy="4154755"/>
          </a:xfrm>
          <a:prstGeom prst="rect">
            <a:avLst/>
          </a:prstGeom>
        </p:spPr>
      </p:pic>
    </p:spTree>
    <p:extLst>
      <p:ext uri="{BB962C8B-B14F-4D97-AF65-F5344CB8AC3E}">
        <p14:creationId xmlns:p14="http://schemas.microsoft.com/office/powerpoint/2010/main" val="3341767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E94681D-2A4C-4A8D-B9B5-31D440D03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FB65ABA3-820C-4D75-9437-9EFA1ADF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30" name="Rectangle 29">
            <a:extLst>
              <a:ext uri="{FF2B5EF4-FFF2-40B4-BE49-F238E27FC236}">
                <a16:creationId xmlns:a16="http://schemas.microsoft.com/office/drawing/2014/main" id="{036BF2FB-90D8-48DB-BD34-D040CDCFF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32" name="Rectangle 31">
            <a:extLst>
              <a:ext uri="{FF2B5EF4-FFF2-40B4-BE49-F238E27FC236}">
                <a16:creationId xmlns:a16="http://schemas.microsoft.com/office/drawing/2014/main" id="{78632963-757B-40C2-BB84-FC6107A54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66" y="0"/>
            <a:ext cx="12193866"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Placeholder 5" descr="Young man is writing">
            <a:extLst>
              <a:ext uri="{FF2B5EF4-FFF2-40B4-BE49-F238E27FC236}">
                <a16:creationId xmlns:a16="http://schemas.microsoft.com/office/drawing/2014/main" id="{1054C6CA-D723-4A6A-9734-5910A1729B5C}"/>
              </a:ext>
            </a:extLst>
          </p:cNvPr>
          <p:cNvPicPr>
            <a:picLocks noGrp="1" noChangeAspect="1"/>
          </p:cNvPicPr>
          <p:nvPr>
            <p:ph type="pic" idx="1"/>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rcRect/>
          <a:stretch/>
        </p:blipFill>
        <p:spPr>
          <a:xfrm>
            <a:off x="1" y="1"/>
            <a:ext cx="12191998" cy="6857999"/>
          </a:xfrm>
          <a:prstGeom prst="rect">
            <a:avLst/>
          </a:prstGeom>
        </p:spPr>
      </p:pic>
      <p:sp>
        <p:nvSpPr>
          <p:cNvPr id="34" name="Rectangle 33">
            <a:extLst>
              <a:ext uri="{FF2B5EF4-FFF2-40B4-BE49-F238E27FC236}">
                <a16:creationId xmlns:a16="http://schemas.microsoft.com/office/drawing/2014/main" id="{2853AE55-7E35-44B0-89F1-3F52B262AF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7615" y="253548"/>
            <a:ext cx="5612193" cy="6361598"/>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DBC4BE4D-4B50-4F51-9F85-4B5D60B02D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5448" y="407588"/>
            <a:ext cx="5299768" cy="602287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A7F5067F-B05A-4CB4-8FEF-12162F4FD7F8}"/>
              </a:ext>
            </a:extLst>
          </p:cNvPr>
          <p:cNvSpPr>
            <a:spLocks noGrp="1"/>
          </p:cNvSpPr>
          <p:nvPr>
            <p:ph type="title"/>
          </p:nvPr>
        </p:nvSpPr>
        <p:spPr>
          <a:xfrm>
            <a:off x="774043" y="727626"/>
            <a:ext cx="4602152" cy="1718225"/>
          </a:xfrm>
        </p:spPr>
        <p:txBody>
          <a:bodyPr vert="horz" lIns="91440" tIns="45720" rIns="91440" bIns="45720" rtlCol="0" anchor="ctr">
            <a:normAutofit/>
          </a:bodyPr>
          <a:lstStyle/>
          <a:p>
            <a:pPr>
              <a:lnSpc>
                <a:spcPct val="90000"/>
              </a:lnSpc>
            </a:pPr>
            <a:r>
              <a:rPr lang="en-US" sz="4800" dirty="0">
                <a:solidFill>
                  <a:schemeClr val="bg2">
                    <a:lumMod val="50000"/>
                  </a:schemeClr>
                </a:solidFill>
              </a:rPr>
              <a:t>BEHAVIOR</a:t>
            </a:r>
          </a:p>
        </p:txBody>
      </p:sp>
      <p:sp>
        <p:nvSpPr>
          <p:cNvPr id="4" name="Text Placeholder 3">
            <a:extLst>
              <a:ext uri="{FF2B5EF4-FFF2-40B4-BE49-F238E27FC236}">
                <a16:creationId xmlns:a16="http://schemas.microsoft.com/office/drawing/2014/main" id="{29AD4A91-7AB8-40C3-9C11-950FF5FC7DFC}"/>
              </a:ext>
            </a:extLst>
          </p:cNvPr>
          <p:cNvSpPr>
            <a:spLocks noGrp="1"/>
          </p:cNvSpPr>
          <p:nvPr>
            <p:ph type="body" sz="half" idx="2"/>
          </p:nvPr>
        </p:nvSpPr>
        <p:spPr>
          <a:xfrm>
            <a:off x="774043" y="1912776"/>
            <a:ext cx="4602152" cy="4106210"/>
          </a:xfrm>
        </p:spPr>
        <p:txBody>
          <a:bodyPr vert="horz" lIns="91440" tIns="45720" rIns="91440" bIns="45720" rtlCol="0">
            <a:normAutofit lnSpcReduction="10000"/>
          </a:bodyPr>
          <a:lstStyle/>
          <a:p>
            <a:pPr>
              <a:lnSpc>
                <a:spcPct val="100000"/>
              </a:lnSpc>
            </a:pPr>
            <a:r>
              <a:rPr lang="en-US" sz="2200" b="1" dirty="0">
                <a:solidFill>
                  <a:schemeClr val="bg2">
                    <a:lumMod val="50000"/>
                  </a:schemeClr>
                </a:solidFill>
              </a:rPr>
              <a:t>GROUND RULES</a:t>
            </a:r>
          </a:p>
          <a:p>
            <a:pPr>
              <a:lnSpc>
                <a:spcPct val="100000"/>
              </a:lnSpc>
            </a:pPr>
            <a:r>
              <a:rPr lang="en-US" sz="2200" b="1" dirty="0">
                <a:solidFill>
                  <a:schemeClr val="bg2">
                    <a:lumMod val="50000"/>
                  </a:schemeClr>
                </a:solidFill>
              </a:rPr>
              <a:t>Decide in advance, discuss with students in class and post in syllabus</a:t>
            </a:r>
          </a:p>
          <a:p>
            <a:pPr>
              <a:lnSpc>
                <a:spcPct val="100000"/>
              </a:lnSpc>
            </a:pPr>
            <a:r>
              <a:rPr lang="en-US" sz="2200" b="1" dirty="0">
                <a:solidFill>
                  <a:schemeClr val="bg2">
                    <a:lumMod val="50000"/>
                  </a:schemeClr>
                </a:solidFill>
              </a:rPr>
              <a:t>1-Attendance &amp; </a:t>
            </a:r>
            <a:r>
              <a:rPr lang="en-US" sz="2200" b="1" dirty="0" err="1">
                <a:solidFill>
                  <a:schemeClr val="bg2">
                    <a:lumMod val="50000"/>
                  </a:schemeClr>
                </a:solidFill>
              </a:rPr>
              <a:t>Tardies</a:t>
            </a:r>
            <a:endParaRPr lang="en-US" sz="2200" b="1" dirty="0">
              <a:solidFill>
                <a:schemeClr val="bg2">
                  <a:lumMod val="50000"/>
                </a:schemeClr>
              </a:solidFill>
            </a:endParaRPr>
          </a:p>
          <a:p>
            <a:pPr>
              <a:lnSpc>
                <a:spcPct val="100000"/>
              </a:lnSpc>
            </a:pPr>
            <a:r>
              <a:rPr lang="en-US" sz="2200" b="1" dirty="0">
                <a:solidFill>
                  <a:schemeClr val="bg2">
                    <a:lumMod val="50000"/>
                  </a:schemeClr>
                </a:solidFill>
              </a:rPr>
              <a:t>2-Coming late or leaving early for another class</a:t>
            </a:r>
          </a:p>
          <a:p>
            <a:pPr>
              <a:lnSpc>
                <a:spcPct val="100000"/>
              </a:lnSpc>
            </a:pPr>
            <a:r>
              <a:rPr lang="en-US" sz="2200" b="1" dirty="0">
                <a:solidFill>
                  <a:schemeClr val="bg2">
                    <a:lumMod val="50000"/>
                  </a:schemeClr>
                </a:solidFill>
              </a:rPr>
              <a:t>3-Technology Use</a:t>
            </a:r>
          </a:p>
          <a:p>
            <a:pPr>
              <a:lnSpc>
                <a:spcPct val="100000"/>
              </a:lnSpc>
            </a:pPr>
            <a:r>
              <a:rPr lang="en-US" sz="2200" b="1" dirty="0">
                <a:solidFill>
                  <a:schemeClr val="bg2">
                    <a:lumMod val="50000"/>
                  </a:schemeClr>
                </a:solidFill>
              </a:rPr>
              <a:t>4-Mutual Respect </a:t>
            </a:r>
          </a:p>
          <a:p>
            <a:pPr>
              <a:lnSpc>
                <a:spcPct val="100000"/>
              </a:lnSpc>
            </a:pPr>
            <a:r>
              <a:rPr lang="en-US" sz="2200" b="1" dirty="0">
                <a:solidFill>
                  <a:schemeClr val="bg2">
                    <a:lumMod val="50000"/>
                  </a:schemeClr>
                </a:solidFill>
              </a:rPr>
              <a:t>(talking over instructor)</a:t>
            </a:r>
          </a:p>
          <a:p>
            <a:pPr>
              <a:lnSpc>
                <a:spcPct val="100000"/>
              </a:lnSpc>
            </a:pPr>
            <a:r>
              <a:rPr lang="en-US" sz="2200" b="1" dirty="0">
                <a:solidFill>
                  <a:schemeClr val="bg2">
                    <a:lumMod val="50000"/>
                  </a:schemeClr>
                </a:solidFill>
              </a:rPr>
              <a:t>5-Dominators (D &amp; C 88: 122)</a:t>
            </a:r>
          </a:p>
        </p:txBody>
      </p:sp>
      <p:sp>
        <p:nvSpPr>
          <p:cNvPr id="2" name="Rectangle 1">
            <a:extLst>
              <a:ext uri="{FF2B5EF4-FFF2-40B4-BE49-F238E27FC236}">
                <a16:creationId xmlns:a16="http://schemas.microsoft.com/office/drawing/2014/main" id="{8B0513A4-D49A-4064-BD7A-6AF23607CAB9}"/>
              </a:ext>
            </a:extLst>
          </p:cNvPr>
          <p:cNvSpPr/>
          <p:nvPr/>
        </p:nvSpPr>
        <p:spPr>
          <a:xfrm>
            <a:off x="6030815" y="4496599"/>
            <a:ext cx="6096000" cy="2123658"/>
          </a:xfrm>
          <a:prstGeom prst="rect">
            <a:avLst/>
          </a:prstGeom>
        </p:spPr>
        <p:txBody>
          <a:bodyPr>
            <a:spAutoFit/>
          </a:bodyPr>
          <a:lstStyle/>
          <a:p>
            <a:r>
              <a:rPr lang="en-US" sz="2200" b="1" dirty="0">
                <a:solidFill>
                  <a:schemeClr val="bg1"/>
                </a:solidFill>
                <a:latin typeface="Palatino"/>
              </a:rPr>
              <a:t>Appoint among yourselves a teacher, and let not all be spokesmen at once; but let one speak at a time and let all listen unto his sayings, that when all have spoken that all may be edified of all, and that every man may have an equal privilege.</a:t>
            </a:r>
            <a:endParaRPr lang="en-US" sz="2200" b="1" dirty="0">
              <a:solidFill>
                <a:schemeClr val="bg1"/>
              </a:solidFill>
            </a:endParaRPr>
          </a:p>
        </p:txBody>
      </p:sp>
    </p:spTree>
    <p:extLst>
      <p:ext uri="{BB962C8B-B14F-4D97-AF65-F5344CB8AC3E}">
        <p14:creationId xmlns:p14="http://schemas.microsoft.com/office/powerpoint/2010/main" val="1386799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Man shows something on the laptop">
            <a:extLst>
              <a:ext uri="{FF2B5EF4-FFF2-40B4-BE49-F238E27FC236}">
                <a16:creationId xmlns:a16="http://schemas.microsoft.com/office/drawing/2014/main" id="{CCB0035C-155F-4A5B-87BE-89762733C8E1}"/>
              </a:ext>
            </a:extLst>
          </p:cNvPr>
          <p:cNvPicPr>
            <a:picLocks noGrp="1"/>
          </p:cNvPicPr>
          <p:nvPr>
            <p:ph type="pic" idx="1"/>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rcRect/>
          <a:stretch/>
        </p:blipFill>
        <p:spPr>
          <a:xfrm>
            <a:off x="228599" y="238125"/>
            <a:ext cx="7696201" cy="6381750"/>
          </a:xfrm>
        </p:spPr>
      </p:pic>
      <p:sp>
        <p:nvSpPr>
          <p:cNvPr id="3" name="Title 2">
            <a:extLst>
              <a:ext uri="{FF2B5EF4-FFF2-40B4-BE49-F238E27FC236}">
                <a16:creationId xmlns:a16="http://schemas.microsoft.com/office/drawing/2014/main" id="{6002F139-264F-4B41-B39A-9E8B2901E164}"/>
              </a:ext>
            </a:extLst>
          </p:cNvPr>
          <p:cNvSpPr>
            <a:spLocks noGrp="1"/>
          </p:cNvSpPr>
          <p:nvPr>
            <p:ph type="title"/>
          </p:nvPr>
        </p:nvSpPr>
        <p:spPr>
          <a:xfrm>
            <a:off x="8388221" y="603504"/>
            <a:ext cx="3331028" cy="684120"/>
          </a:xfrm>
        </p:spPr>
        <p:txBody>
          <a:bodyPr/>
          <a:lstStyle/>
          <a:p>
            <a:r>
              <a:rPr lang="en-US" sz="4800" dirty="0">
                <a:solidFill>
                  <a:schemeClr val="bg2">
                    <a:lumMod val="50000"/>
                  </a:schemeClr>
                </a:solidFill>
              </a:rPr>
              <a:t>Assessments</a:t>
            </a:r>
            <a:endParaRPr lang="ru-RU" sz="4800" dirty="0">
              <a:solidFill>
                <a:schemeClr val="bg2">
                  <a:lumMod val="50000"/>
                </a:schemeClr>
              </a:solidFill>
            </a:endParaRPr>
          </a:p>
        </p:txBody>
      </p:sp>
      <p:sp>
        <p:nvSpPr>
          <p:cNvPr id="4" name="Text Placeholder 3">
            <a:extLst>
              <a:ext uri="{FF2B5EF4-FFF2-40B4-BE49-F238E27FC236}">
                <a16:creationId xmlns:a16="http://schemas.microsoft.com/office/drawing/2014/main" id="{5ECC3DCE-4CD8-4370-8B3F-47DEAB635ED9}"/>
              </a:ext>
            </a:extLst>
          </p:cNvPr>
          <p:cNvSpPr>
            <a:spLocks noGrp="1"/>
          </p:cNvSpPr>
          <p:nvPr>
            <p:ph type="body" sz="half" idx="2"/>
          </p:nvPr>
        </p:nvSpPr>
        <p:spPr>
          <a:xfrm>
            <a:off x="8295093" y="1222310"/>
            <a:ext cx="3517461" cy="5203542"/>
          </a:xfrm>
        </p:spPr>
        <p:txBody>
          <a:bodyPr>
            <a:noAutofit/>
          </a:bodyPr>
          <a:lstStyle/>
          <a:p>
            <a:pPr>
              <a:lnSpc>
                <a:spcPct val="100000"/>
              </a:lnSpc>
              <a:spcBef>
                <a:spcPts val="900"/>
              </a:spcBef>
              <a:buClr>
                <a:schemeClr val="accent1"/>
              </a:buClr>
            </a:pPr>
            <a:r>
              <a:rPr lang="en-US" sz="2200" b="1" u="sng" dirty="0">
                <a:solidFill>
                  <a:schemeClr val="bg2">
                    <a:lumMod val="50000"/>
                  </a:schemeClr>
                </a:solidFill>
              </a:rPr>
              <a:t>Formative-low stakes</a:t>
            </a:r>
          </a:p>
          <a:p>
            <a:pPr>
              <a:lnSpc>
                <a:spcPct val="100000"/>
              </a:lnSpc>
              <a:spcBef>
                <a:spcPts val="900"/>
              </a:spcBef>
              <a:buClr>
                <a:schemeClr val="accent1"/>
              </a:buClr>
            </a:pPr>
            <a:r>
              <a:rPr lang="en-US" sz="1900" b="1" dirty="0">
                <a:solidFill>
                  <a:schemeClr val="bg2">
                    <a:lumMod val="50000"/>
                  </a:schemeClr>
                </a:solidFill>
              </a:rPr>
              <a:t>Low or no point value/grade</a:t>
            </a:r>
          </a:p>
          <a:p>
            <a:pPr>
              <a:lnSpc>
                <a:spcPct val="100000"/>
              </a:lnSpc>
              <a:spcBef>
                <a:spcPts val="900"/>
              </a:spcBef>
              <a:buClr>
                <a:schemeClr val="accent1"/>
              </a:buClr>
            </a:pPr>
            <a:r>
              <a:rPr lang="en-US" sz="1900" b="1" dirty="0">
                <a:solidFill>
                  <a:schemeClr val="bg2">
                    <a:lumMod val="50000"/>
                  </a:schemeClr>
                </a:solidFill>
              </a:rPr>
              <a:t>Help student identify strengths and weaknesses</a:t>
            </a:r>
          </a:p>
          <a:p>
            <a:pPr>
              <a:lnSpc>
                <a:spcPct val="100000"/>
              </a:lnSpc>
              <a:spcBef>
                <a:spcPts val="900"/>
              </a:spcBef>
              <a:buClr>
                <a:schemeClr val="accent1"/>
              </a:buClr>
            </a:pPr>
            <a:r>
              <a:rPr lang="en-US" sz="1900" b="1" dirty="0">
                <a:solidFill>
                  <a:schemeClr val="bg2">
                    <a:lumMod val="50000"/>
                  </a:schemeClr>
                </a:solidFill>
              </a:rPr>
              <a:t>Help instructors recognize where students are struggling in order to review concepts of weakness</a:t>
            </a:r>
          </a:p>
          <a:p>
            <a:pPr>
              <a:lnSpc>
                <a:spcPct val="100000"/>
              </a:lnSpc>
              <a:spcBef>
                <a:spcPts val="900"/>
              </a:spcBef>
              <a:buClr>
                <a:schemeClr val="accent1"/>
              </a:buClr>
            </a:pPr>
            <a:r>
              <a:rPr lang="en-US" sz="1900" b="1" dirty="0">
                <a:solidFill>
                  <a:schemeClr val="bg2">
                    <a:lumMod val="50000"/>
                  </a:schemeClr>
                </a:solidFill>
              </a:rPr>
              <a:t>Examples:</a:t>
            </a:r>
          </a:p>
          <a:p>
            <a:pPr>
              <a:lnSpc>
                <a:spcPct val="100000"/>
              </a:lnSpc>
              <a:spcBef>
                <a:spcPts val="900"/>
              </a:spcBef>
              <a:buClr>
                <a:schemeClr val="accent1"/>
              </a:buClr>
            </a:pPr>
            <a:r>
              <a:rPr lang="en-US" sz="1900" b="1" dirty="0">
                <a:solidFill>
                  <a:schemeClr val="bg2">
                    <a:lumMod val="50000"/>
                  </a:schemeClr>
                </a:solidFill>
              </a:rPr>
              <a:t>Quizzes</a:t>
            </a:r>
          </a:p>
          <a:p>
            <a:pPr>
              <a:lnSpc>
                <a:spcPct val="100000"/>
              </a:lnSpc>
              <a:spcBef>
                <a:spcPts val="900"/>
              </a:spcBef>
              <a:buClr>
                <a:schemeClr val="accent1"/>
              </a:buClr>
            </a:pPr>
            <a:r>
              <a:rPr lang="en-US" sz="1900" b="1" dirty="0">
                <a:solidFill>
                  <a:schemeClr val="bg2">
                    <a:lumMod val="50000"/>
                  </a:schemeClr>
                </a:solidFill>
              </a:rPr>
              <a:t>Partner/Group Activities</a:t>
            </a:r>
          </a:p>
          <a:p>
            <a:pPr>
              <a:lnSpc>
                <a:spcPct val="100000"/>
              </a:lnSpc>
              <a:spcBef>
                <a:spcPts val="900"/>
              </a:spcBef>
              <a:buClr>
                <a:schemeClr val="accent1"/>
              </a:buClr>
            </a:pPr>
            <a:r>
              <a:rPr lang="en-US" sz="1900" b="1" dirty="0">
                <a:solidFill>
                  <a:schemeClr val="bg2">
                    <a:lumMod val="50000"/>
                  </a:schemeClr>
                </a:solidFill>
              </a:rPr>
              <a:t>Games</a:t>
            </a:r>
          </a:p>
          <a:p>
            <a:pPr>
              <a:lnSpc>
                <a:spcPct val="100000"/>
              </a:lnSpc>
              <a:spcBef>
                <a:spcPts val="900"/>
              </a:spcBef>
              <a:buClr>
                <a:schemeClr val="accent1"/>
              </a:buClr>
            </a:pPr>
            <a:r>
              <a:rPr lang="en-US" sz="1900" b="1" dirty="0">
                <a:solidFill>
                  <a:schemeClr val="bg2">
                    <a:lumMod val="50000"/>
                  </a:schemeClr>
                </a:solidFill>
              </a:rPr>
              <a:t>Projects</a:t>
            </a:r>
          </a:p>
          <a:p>
            <a:pPr>
              <a:lnSpc>
                <a:spcPct val="100000"/>
              </a:lnSpc>
              <a:spcBef>
                <a:spcPts val="900"/>
              </a:spcBef>
              <a:buClr>
                <a:schemeClr val="accent1"/>
              </a:buClr>
            </a:pPr>
            <a:r>
              <a:rPr lang="en-US" sz="1900" b="1" dirty="0">
                <a:solidFill>
                  <a:schemeClr val="bg2">
                    <a:lumMod val="50000"/>
                  </a:schemeClr>
                </a:solidFill>
              </a:rPr>
              <a:t>Presentations</a:t>
            </a:r>
          </a:p>
          <a:p>
            <a:pPr>
              <a:lnSpc>
                <a:spcPct val="100000"/>
              </a:lnSpc>
              <a:spcBef>
                <a:spcPts val="900"/>
              </a:spcBef>
              <a:buClr>
                <a:schemeClr val="accent1"/>
              </a:buClr>
            </a:pPr>
            <a:endParaRPr lang="en-US" sz="1900" b="1" dirty="0">
              <a:solidFill>
                <a:schemeClr val="bg2">
                  <a:lumMod val="50000"/>
                </a:schemeClr>
              </a:solidFill>
            </a:endParaRPr>
          </a:p>
          <a:p>
            <a:pPr>
              <a:lnSpc>
                <a:spcPct val="100000"/>
              </a:lnSpc>
              <a:spcBef>
                <a:spcPts val="900"/>
              </a:spcBef>
              <a:buClr>
                <a:schemeClr val="accent1"/>
              </a:buClr>
            </a:pPr>
            <a:endParaRPr lang="en-US" sz="1900" b="1" dirty="0">
              <a:solidFill>
                <a:schemeClr val="bg2">
                  <a:lumMod val="50000"/>
                </a:schemeClr>
              </a:solidFill>
            </a:endParaRPr>
          </a:p>
        </p:txBody>
      </p:sp>
    </p:spTree>
    <p:extLst>
      <p:ext uri="{BB962C8B-B14F-4D97-AF65-F5344CB8AC3E}">
        <p14:creationId xmlns:p14="http://schemas.microsoft.com/office/powerpoint/2010/main" val="707235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Man shows something on the laptop">
            <a:extLst>
              <a:ext uri="{FF2B5EF4-FFF2-40B4-BE49-F238E27FC236}">
                <a16:creationId xmlns:a16="http://schemas.microsoft.com/office/drawing/2014/main" id="{CCB0035C-155F-4A5B-87BE-89762733C8E1}"/>
              </a:ext>
            </a:extLst>
          </p:cNvPr>
          <p:cNvPicPr>
            <a:picLocks noGrp="1"/>
          </p:cNvPicPr>
          <p:nvPr>
            <p:ph type="pic" idx="1"/>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rcRect/>
          <a:stretch/>
        </p:blipFill>
        <p:spPr>
          <a:xfrm>
            <a:off x="228599" y="238125"/>
            <a:ext cx="7696201" cy="6381750"/>
          </a:xfrm>
        </p:spPr>
      </p:pic>
      <p:sp>
        <p:nvSpPr>
          <p:cNvPr id="3" name="Title 2">
            <a:extLst>
              <a:ext uri="{FF2B5EF4-FFF2-40B4-BE49-F238E27FC236}">
                <a16:creationId xmlns:a16="http://schemas.microsoft.com/office/drawing/2014/main" id="{6002F139-264F-4B41-B39A-9E8B2901E164}"/>
              </a:ext>
            </a:extLst>
          </p:cNvPr>
          <p:cNvSpPr>
            <a:spLocks noGrp="1"/>
          </p:cNvSpPr>
          <p:nvPr>
            <p:ph type="title"/>
          </p:nvPr>
        </p:nvSpPr>
        <p:spPr>
          <a:xfrm>
            <a:off x="8388221" y="603504"/>
            <a:ext cx="3331028" cy="684120"/>
          </a:xfrm>
        </p:spPr>
        <p:txBody>
          <a:bodyPr/>
          <a:lstStyle/>
          <a:p>
            <a:r>
              <a:rPr lang="en-US" sz="4800" dirty="0">
                <a:solidFill>
                  <a:schemeClr val="bg2">
                    <a:lumMod val="50000"/>
                  </a:schemeClr>
                </a:solidFill>
              </a:rPr>
              <a:t>Assessments</a:t>
            </a:r>
            <a:endParaRPr lang="ru-RU" sz="4800" dirty="0">
              <a:solidFill>
                <a:schemeClr val="bg2">
                  <a:lumMod val="50000"/>
                </a:schemeClr>
              </a:solidFill>
            </a:endParaRPr>
          </a:p>
        </p:txBody>
      </p:sp>
      <p:sp>
        <p:nvSpPr>
          <p:cNvPr id="4" name="Text Placeholder 3">
            <a:extLst>
              <a:ext uri="{FF2B5EF4-FFF2-40B4-BE49-F238E27FC236}">
                <a16:creationId xmlns:a16="http://schemas.microsoft.com/office/drawing/2014/main" id="{5ECC3DCE-4CD8-4370-8B3F-47DEAB635ED9}"/>
              </a:ext>
            </a:extLst>
          </p:cNvPr>
          <p:cNvSpPr>
            <a:spLocks noGrp="1"/>
          </p:cNvSpPr>
          <p:nvPr>
            <p:ph type="body" sz="half" idx="2"/>
          </p:nvPr>
        </p:nvSpPr>
        <p:spPr>
          <a:xfrm>
            <a:off x="8295093" y="1222310"/>
            <a:ext cx="3517461" cy="5203542"/>
          </a:xfrm>
        </p:spPr>
        <p:txBody>
          <a:bodyPr>
            <a:normAutofit lnSpcReduction="10000"/>
          </a:bodyPr>
          <a:lstStyle/>
          <a:p>
            <a:pPr>
              <a:lnSpc>
                <a:spcPct val="100000"/>
              </a:lnSpc>
              <a:spcBef>
                <a:spcPts val="900"/>
              </a:spcBef>
              <a:buClr>
                <a:schemeClr val="accent1"/>
              </a:buClr>
            </a:pPr>
            <a:r>
              <a:rPr lang="en-US" sz="2400" b="1" u="sng" dirty="0">
                <a:solidFill>
                  <a:schemeClr val="bg2">
                    <a:lumMod val="50000"/>
                  </a:schemeClr>
                </a:solidFill>
              </a:rPr>
              <a:t>Summative-high stakes</a:t>
            </a:r>
          </a:p>
          <a:p>
            <a:pPr>
              <a:lnSpc>
                <a:spcPct val="100000"/>
              </a:lnSpc>
              <a:spcBef>
                <a:spcPts val="900"/>
              </a:spcBef>
              <a:buClr>
                <a:schemeClr val="accent1"/>
              </a:buClr>
            </a:pPr>
            <a:r>
              <a:rPr lang="en-US" sz="2200" b="1" dirty="0">
                <a:solidFill>
                  <a:schemeClr val="bg2">
                    <a:lumMod val="50000"/>
                  </a:schemeClr>
                </a:solidFill>
              </a:rPr>
              <a:t>Graded</a:t>
            </a:r>
          </a:p>
          <a:p>
            <a:pPr>
              <a:lnSpc>
                <a:spcPct val="100000"/>
              </a:lnSpc>
              <a:spcBef>
                <a:spcPts val="900"/>
              </a:spcBef>
              <a:buClr>
                <a:schemeClr val="accent1"/>
              </a:buClr>
            </a:pPr>
            <a:r>
              <a:rPr lang="en-US" sz="2200" b="1" dirty="0">
                <a:solidFill>
                  <a:schemeClr val="bg2">
                    <a:lumMod val="50000"/>
                  </a:schemeClr>
                </a:solidFill>
              </a:rPr>
              <a:t>Evaluate student learning at the end of a unit/time period/semester</a:t>
            </a:r>
          </a:p>
          <a:p>
            <a:pPr>
              <a:lnSpc>
                <a:spcPct val="100000"/>
              </a:lnSpc>
              <a:spcBef>
                <a:spcPts val="900"/>
              </a:spcBef>
              <a:buClr>
                <a:schemeClr val="accent1"/>
              </a:buClr>
            </a:pPr>
            <a:r>
              <a:rPr lang="en-US" sz="2200" b="1" dirty="0">
                <a:solidFill>
                  <a:schemeClr val="bg2">
                    <a:lumMod val="50000"/>
                  </a:schemeClr>
                </a:solidFill>
              </a:rPr>
              <a:t>Instructors use for student learning  against the expected standard</a:t>
            </a:r>
          </a:p>
          <a:p>
            <a:pPr>
              <a:lnSpc>
                <a:spcPct val="100000"/>
              </a:lnSpc>
              <a:spcBef>
                <a:spcPts val="900"/>
              </a:spcBef>
              <a:buClr>
                <a:schemeClr val="accent1"/>
              </a:buClr>
            </a:pPr>
            <a:r>
              <a:rPr lang="en-US" sz="2200" b="1" dirty="0">
                <a:solidFill>
                  <a:schemeClr val="bg2">
                    <a:lumMod val="50000"/>
                  </a:schemeClr>
                </a:solidFill>
              </a:rPr>
              <a:t>Examples:</a:t>
            </a:r>
          </a:p>
          <a:p>
            <a:pPr>
              <a:lnSpc>
                <a:spcPct val="100000"/>
              </a:lnSpc>
              <a:spcBef>
                <a:spcPts val="900"/>
              </a:spcBef>
              <a:buClr>
                <a:schemeClr val="accent1"/>
              </a:buClr>
            </a:pPr>
            <a:r>
              <a:rPr lang="en-US" sz="2200" b="1" dirty="0">
                <a:solidFill>
                  <a:schemeClr val="bg2">
                    <a:lumMod val="50000"/>
                  </a:schemeClr>
                </a:solidFill>
              </a:rPr>
              <a:t>Mid-term exam</a:t>
            </a:r>
          </a:p>
          <a:p>
            <a:pPr>
              <a:lnSpc>
                <a:spcPct val="100000"/>
              </a:lnSpc>
              <a:spcBef>
                <a:spcPts val="900"/>
              </a:spcBef>
              <a:buClr>
                <a:schemeClr val="accent1"/>
              </a:buClr>
            </a:pPr>
            <a:r>
              <a:rPr lang="en-US" sz="2200" b="1" dirty="0">
                <a:solidFill>
                  <a:schemeClr val="bg2">
                    <a:lumMod val="50000"/>
                  </a:schemeClr>
                </a:solidFill>
              </a:rPr>
              <a:t>Final Project or Essay</a:t>
            </a:r>
          </a:p>
          <a:p>
            <a:pPr>
              <a:lnSpc>
                <a:spcPct val="100000"/>
              </a:lnSpc>
              <a:spcBef>
                <a:spcPts val="900"/>
              </a:spcBef>
              <a:buClr>
                <a:schemeClr val="accent1"/>
              </a:buClr>
            </a:pPr>
            <a:r>
              <a:rPr lang="en-US" sz="2200" b="1" dirty="0">
                <a:solidFill>
                  <a:schemeClr val="bg2">
                    <a:lumMod val="50000"/>
                  </a:schemeClr>
                </a:solidFill>
              </a:rPr>
              <a:t>Final Exam</a:t>
            </a:r>
          </a:p>
          <a:p>
            <a:pPr>
              <a:lnSpc>
                <a:spcPct val="100000"/>
              </a:lnSpc>
              <a:spcBef>
                <a:spcPts val="900"/>
              </a:spcBef>
              <a:buClr>
                <a:schemeClr val="accent1"/>
              </a:buClr>
            </a:pPr>
            <a:r>
              <a:rPr lang="en-US" sz="2200" b="1" dirty="0">
                <a:solidFill>
                  <a:schemeClr val="bg2">
                    <a:lumMod val="50000"/>
                  </a:schemeClr>
                </a:solidFill>
              </a:rPr>
              <a:t>Challenge Exam</a:t>
            </a:r>
          </a:p>
          <a:p>
            <a:pPr>
              <a:lnSpc>
                <a:spcPct val="100000"/>
              </a:lnSpc>
              <a:spcBef>
                <a:spcPts val="900"/>
              </a:spcBef>
              <a:buClr>
                <a:schemeClr val="accent1"/>
              </a:buClr>
            </a:pPr>
            <a:endParaRPr lang="en-US" sz="2200" b="1" dirty="0">
              <a:solidFill>
                <a:schemeClr val="bg2">
                  <a:lumMod val="50000"/>
                </a:schemeClr>
              </a:solidFill>
            </a:endParaRPr>
          </a:p>
          <a:p>
            <a:pPr>
              <a:lnSpc>
                <a:spcPct val="100000"/>
              </a:lnSpc>
              <a:spcBef>
                <a:spcPts val="900"/>
              </a:spcBef>
              <a:buClr>
                <a:schemeClr val="accent1"/>
              </a:buClr>
            </a:pPr>
            <a:endParaRPr lang="en-US" sz="2200" b="1" dirty="0">
              <a:solidFill>
                <a:schemeClr val="bg2">
                  <a:lumMod val="50000"/>
                </a:schemeClr>
              </a:solidFill>
            </a:endParaRPr>
          </a:p>
        </p:txBody>
      </p:sp>
    </p:spTree>
    <p:extLst>
      <p:ext uri="{BB962C8B-B14F-4D97-AF65-F5344CB8AC3E}">
        <p14:creationId xmlns:p14="http://schemas.microsoft.com/office/powerpoint/2010/main" val="756184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85000"/>
          </a:schemeClr>
        </a:soli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a:stretch>
            <a:fillRect/>
          </a:stretch>
        </p:blipFill>
        <p:spPr bwMode="auto">
          <a:xfrm>
            <a:off x="3361316" y="1353065"/>
            <a:ext cx="5343525" cy="5486400"/>
          </a:xfrm>
          <a:prstGeom prst="rect">
            <a:avLst/>
          </a:prstGeom>
          <a:noFill/>
          <a:ln w="9525">
            <a:noFill/>
            <a:miter lim="800000"/>
            <a:headEnd/>
            <a:tailEnd/>
          </a:ln>
          <a:effectLst>
            <a:softEdge rad="635000"/>
          </a:effectLst>
        </p:spPr>
      </p:pic>
      <p:sp>
        <p:nvSpPr>
          <p:cNvPr id="9" name="Rectangle: Rounded Corners 8">
            <a:extLst>
              <a:ext uri="{FF2B5EF4-FFF2-40B4-BE49-F238E27FC236}">
                <a16:creationId xmlns:a16="http://schemas.microsoft.com/office/drawing/2014/main" id="{E48D43DB-2870-455F-901C-A86E5245B361}"/>
              </a:ext>
            </a:extLst>
          </p:cNvPr>
          <p:cNvSpPr/>
          <p:nvPr/>
        </p:nvSpPr>
        <p:spPr>
          <a:xfrm>
            <a:off x="5362838" y="5696466"/>
            <a:ext cx="1186248" cy="63019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1C01B1E-4DDF-410C-BE0D-13119BEC2F11}"/>
              </a:ext>
            </a:extLst>
          </p:cNvPr>
          <p:cNvSpPr txBox="1"/>
          <p:nvPr/>
        </p:nvSpPr>
        <p:spPr>
          <a:xfrm>
            <a:off x="5375195" y="5811508"/>
            <a:ext cx="1186248" cy="400110"/>
          </a:xfrm>
          <a:prstGeom prst="rect">
            <a:avLst/>
          </a:prstGeom>
          <a:noFill/>
        </p:spPr>
        <p:txBody>
          <a:bodyPr wrap="square" rtlCol="0">
            <a:spAutoFit/>
          </a:bodyPr>
          <a:lstStyle/>
          <a:p>
            <a:pPr algn="ctr"/>
            <a:r>
              <a:rPr lang="en-US" sz="2000" b="1" dirty="0">
                <a:latin typeface="+mj-lt"/>
              </a:rPr>
              <a:t>Wrap-Up</a:t>
            </a:r>
          </a:p>
        </p:txBody>
      </p:sp>
      <p:sp>
        <p:nvSpPr>
          <p:cNvPr id="11" name="Rectangle: Rounded Corners 10">
            <a:extLst>
              <a:ext uri="{FF2B5EF4-FFF2-40B4-BE49-F238E27FC236}">
                <a16:creationId xmlns:a16="http://schemas.microsoft.com/office/drawing/2014/main" id="{BCB8DA1A-545D-4F39-85AE-56EF0F3526BB}"/>
              </a:ext>
            </a:extLst>
          </p:cNvPr>
          <p:cNvSpPr/>
          <p:nvPr/>
        </p:nvSpPr>
        <p:spPr>
          <a:xfrm>
            <a:off x="3967162" y="4000376"/>
            <a:ext cx="1186248" cy="63019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AC57A716-FFA6-41E6-A8CD-C79FACC015F7}"/>
              </a:ext>
            </a:extLst>
          </p:cNvPr>
          <p:cNvSpPr txBox="1"/>
          <p:nvPr/>
        </p:nvSpPr>
        <p:spPr>
          <a:xfrm>
            <a:off x="3917091" y="4152489"/>
            <a:ext cx="1248676" cy="400110"/>
          </a:xfrm>
          <a:prstGeom prst="rect">
            <a:avLst/>
          </a:prstGeom>
          <a:noFill/>
        </p:spPr>
        <p:txBody>
          <a:bodyPr wrap="square" rtlCol="0">
            <a:spAutoFit/>
          </a:bodyPr>
          <a:lstStyle/>
          <a:p>
            <a:pPr algn="ctr"/>
            <a:r>
              <a:rPr lang="en-US" sz="2000" b="1" dirty="0">
                <a:latin typeface="+mj-lt"/>
              </a:rPr>
              <a:t>Warm-Up</a:t>
            </a:r>
          </a:p>
        </p:txBody>
      </p:sp>
      <p:sp>
        <p:nvSpPr>
          <p:cNvPr id="13" name="Rectangle: Rounded Corners 12">
            <a:extLst>
              <a:ext uri="{FF2B5EF4-FFF2-40B4-BE49-F238E27FC236}">
                <a16:creationId xmlns:a16="http://schemas.microsoft.com/office/drawing/2014/main" id="{E99580EF-9587-44BD-B0AA-0CD09906F998}"/>
              </a:ext>
            </a:extLst>
          </p:cNvPr>
          <p:cNvSpPr/>
          <p:nvPr/>
        </p:nvSpPr>
        <p:spPr>
          <a:xfrm>
            <a:off x="4634427" y="4910328"/>
            <a:ext cx="2964977" cy="63019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71678109-1EC8-4927-BDD9-797A1B9F57F2}"/>
              </a:ext>
            </a:extLst>
          </p:cNvPr>
          <p:cNvSpPr txBox="1"/>
          <p:nvPr/>
        </p:nvSpPr>
        <p:spPr>
          <a:xfrm>
            <a:off x="4634428" y="5003290"/>
            <a:ext cx="2964976" cy="400110"/>
          </a:xfrm>
          <a:prstGeom prst="rect">
            <a:avLst/>
          </a:prstGeom>
          <a:noFill/>
        </p:spPr>
        <p:txBody>
          <a:bodyPr wrap="square" rtlCol="0">
            <a:spAutoFit/>
          </a:bodyPr>
          <a:lstStyle/>
          <a:p>
            <a:pPr algn="ctr"/>
            <a:r>
              <a:rPr lang="en-US" sz="2000" b="1" dirty="0">
                <a:latin typeface="+mj-lt"/>
              </a:rPr>
              <a:t>Present, Practice, Product</a:t>
            </a:r>
          </a:p>
        </p:txBody>
      </p:sp>
      <p:sp>
        <p:nvSpPr>
          <p:cNvPr id="21" name="Rectangle 20">
            <a:extLst>
              <a:ext uri="{FF2B5EF4-FFF2-40B4-BE49-F238E27FC236}">
                <a16:creationId xmlns:a16="http://schemas.microsoft.com/office/drawing/2014/main" id="{5CFA7C02-E4B5-44F9-BB9F-0A2AA9E4F2BF}"/>
              </a:ext>
            </a:extLst>
          </p:cNvPr>
          <p:cNvSpPr/>
          <p:nvPr/>
        </p:nvSpPr>
        <p:spPr>
          <a:xfrm>
            <a:off x="8469329" y="3696656"/>
            <a:ext cx="3427508" cy="107062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1" name="TextBox 30">
            <a:extLst>
              <a:ext uri="{FF2B5EF4-FFF2-40B4-BE49-F238E27FC236}">
                <a16:creationId xmlns:a16="http://schemas.microsoft.com/office/drawing/2014/main" id="{089613EB-F132-4895-BB53-307D8936A1F3}"/>
              </a:ext>
            </a:extLst>
          </p:cNvPr>
          <p:cNvSpPr txBox="1"/>
          <p:nvPr/>
        </p:nvSpPr>
        <p:spPr>
          <a:xfrm>
            <a:off x="4634427" y="749980"/>
            <a:ext cx="3600767" cy="1015663"/>
          </a:xfrm>
          <a:prstGeom prst="rect">
            <a:avLst/>
          </a:prstGeom>
          <a:noFill/>
        </p:spPr>
        <p:txBody>
          <a:bodyPr wrap="square" rtlCol="0">
            <a:spAutoFit/>
          </a:bodyPr>
          <a:lstStyle/>
          <a:p>
            <a:r>
              <a:rPr lang="en-US" sz="6000" b="1" dirty="0">
                <a:latin typeface="+mj-lt"/>
              </a:rPr>
              <a:t>WPPPW</a:t>
            </a:r>
          </a:p>
        </p:txBody>
      </p:sp>
      <p:cxnSp>
        <p:nvCxnSpPr>
          <p:cNvPr id="33" name="Straight Arrow Connector 32">
            <a:extLst>
              <a:ext uri="{FF2B5EF4-FFF2-40B4-BE49-F238E27FC236}">
                <a16:creationId xmlns:a16="http://schemas.microsoft.com/office/drawing/2014/main" id="{3B1517A1-04DE-4B3C-900B-8C8D4075A42E}"/>
              </a:ext>
            </a:extLst>
          </p:cNvPr>
          <p:cNvCxnSpPr>
            <a:cxnSpLocks/>
          </p:cNvCxnSpPr>
          <p:nvPr/>
        </p:nvCxnSpPr>
        <p:spPr>
          <a:xfrm flipH="1">
            <a:off x="4634427" y="1516820"/>
            <a:ext cx="246427" cy="2483556"/>
          </a:xfrm>
          <a:prstGeom prst="straightConnector1">
            <a:avLst/>
          </a:prstGeom>
          <a:ln>
            <a:solidFill>
              <a:srgbClr val="404040"/>
            </a:solidFill>
            <a:tailEnd type="triangle"/>
          </a:ln>
        </p:spPr>
        <p:style>
          <a:lnRef idx="3">
            <a:schemeClr val="dk1"/>
          </a:lnRef>
          <a:fillRef idx="0">
            <a:schemeClr val="dk1"/>
          </a:fillRef>
          <a:effectRef idx="2">
            <a:schemeClr val="dk1"/>
          </a:effectRef>
          <a:fontRef idx="minor">
            <a:schemeClr val="tx1"/>
          </a:fontRef>
        </p:style>
      </p:cxnSp>
      <p:cxnSp>
        <p:nvCxnSpPr>
          <p:cNvPr id="34" name="Straight Arrow Connector 33">
            <a:extLst>
              <a:ext uri="{FF2B5EF4-FFF2-40B4-BE49-F238E27FC236}">
                <a16:creationId xmlns:a16="http://schemas.microsoft.com/office/drawing/2014/main" id="{456C1E5D-3D5B-47EB-A379-747ED8ED047D}"/>
              </a:ext>
            </a:extLst>
          </p:cNvPr>
          <p:cNvCxnSpPr>
            <a:cxnSpLocks/>
          </p:cNvCxnSpPr>
          <p:nvPr/>
        </p:nvCxnSpPr>
        <p:spPr>
          <a:xfrm flipH="1">
            <a:off x="5235098" y="1506696"/>
            <a:ext cx="276056" cy="3611697"/>
          </a:xfrm>
          <a:prstGeom prst="straightConnector1">
            <a:avLst/>
          </a:prstGeom>
          <a:ln>
            <a:solidFill>
              <a:srgbClr val="404040"/>
            </a:solidFill>
            <a:tailEnd type="triangle"/>
          </a:ln>
        </p:spPr>
        <p:style>
          <a:lnRef idx="3">
            <a:schemeClr val="dk1"/>
          </a:lnRef>
          <a:fillRef idx="0">
            <a:schemeClr val="dk1"/>
          </a:fillRef>
          <a:effectRef idx="2">
            <a:schemeClr val="dk1"/>
          </a:effectRef>
          <a:fontRef idx="minor">
            <a:schemeClr val="tx1"/>
          </a:fontRef>
        </p:style>
      </p:cxnSp>
      <p:cxnSp>
        <p:nvCxnSpPr>
          <p:cNvPr id="36" name="Straight Arrow Connector 35">
            <a:extLst>
              <a:ext uri="{FF2B5EF4-FFF2-40B4-BE49-F238E27FC236}">
                <a16:creationId xmlns:a16="http://schemas.microsoft.com/office/drawing/2014/main" id="{856CFE04-7209-4F17-BB63-2A848552D551}"/>
              </a:ext>
            </a:extLst>
          </p:cNvPr>
          <p:cNvCxnSpPr>
            <a:cxnSpLocks/>
          </p:cNvCxnSpPr>
          <p:nvPr/>
        </p:nvCxnSpPr>
        <p:spPr>
          <a:xfrm flipH="1">
            <a:off x="5904213" y="1483824"/>
            <a:ext cx="18463" cy="3621108"/>
          </a:xfrm>
          <a:prstGeom prst="straightConnector1">
            <a:avLst/>
          </a:prstGeom>
          <a:ln>
            <a:solidFill>
              <a:srgbClr val="404040"/>
            </a:solidFill>
            <a:tailEnd type="triangle"/>
          </a:ln>
        </p:spPr>
        <p:style>
          <a:lnRef idx="3">
            <a:schemeClr val="dk1"/>
          </a:lnRef>
          <a:fillRef idx="0">
            <a:schemeClr val="dk1"/>
          </a:fillRef>
          <a:effectRef idx="2">
            <a:schemeClr val="dk1"/>
          </a:effectRef>
          <a:fontRef idx="minor">
            <a:schemeClr val="tx1"/>
          </a:fontRef>
        </p:style>
      </p:cxnSp>
      <p:cxnSp>
        <p:nvCxnSpPr>
          <p:cNvPr id="37" name="Straight Arrow Connector 36">
            <a:extLst>
              <a:ext uri="{FF2B5EF4-FFF2-40B4-BE49-F238E27FC236}">
                <a16:creationId xmlns:a16="http://schemas.microsoft.com/office/drawing/2014/main" id="{A9A5D63F-AB69-496F-87B6-218071DD6800}"/>
              </a:ext>
            </a:extLst>
          </p:cNvPr>
          <p:cNvCxnSpPr>
            <a:cxnSpLocks/>
          </p:cNvCxnSpPr>
          <p:nvPr/>
        </p:nvCxnSpPr>
        <p:spPr>
          <a:xfrm>
            <a:off x="6336717" y="1525244"/>
            <a:ext cx="330695" cy="3574600"/>
          </a:xfrm>
          <a:prstGeom prst="straightConnector1">
            <a:avLst/>
          </a:prstGeom>
          <a:ln>
            <a:solidFill>
              <a:srgbClr val="404040"/>
            </a:solidFill>
            <a:tailEnd type="triangle"/>
          </a:ln>
        </p:spPr>
        <p:style>
          <a:lnRef idx="3">
            <a:schemeClr val="dk1"/>
          </a:lnRef>
          <a:fillRef idx="0">
            <a:schemeClr val="dk1"/>
          </a:fillRef>
          <a:effectRef idx="2">
            <a:schemeClr val="dk1"/>
          </a:effectRef>
          <a:fontRef idx="minor">
            <a:schemeClr val="tx1"/>
          </a:fontRef>
        </p:style>
      </p:cxnSp>
      <p:cxnSp>
        <p:nvCxnSpPr>
          <p:cNvPr id="40" name="Straight Arrow Connector 39">
            <a:extLst>
              <a:ext uri="{FF2B5EF4-FFF2-40B4-BE49-F238E27FC236}">
                <a16:creationId xmlns:a16="http://schemas.microsoft.com/office/drawing/2014/main" id="{C5454A98-8072-45C1-93DD-639E3A25BB54}"/>
              </a:ext>
            </a:extLst>
          </p:cNvPr>
          <p:cNvCxnSpPr>
            <a:cxnSpLocks/>
          </p:cNvCxnSpPr>
          <p:nvPr/>
        </p:nvCxnSpPr>
        <p:spPr>
          <a:xfrm flipH="1">
            <a:off x="6622169" y="1490481"/>
            <a:ext cx="550390" cy="4321027"/>
          </a:xfrm>
          <a:prstGeom prst="straightConnector1">
            <a:avLst/>
          </a:prstGeom>
          <a:ln>
            <a:solidFill>
              <a:srgbClr val="404040"/>
            </a:solidFill>
            <a:tailEnd type="triangle"/>
          </a:ln>
        </p:spPr>
        <p:style>
          <a:lnRef idx="3">
            <a:schemeClr val="dk1"/>
          </a:lnRef>
          <a:fillRef idx="0">
            <a:schemeClr val="dk1"/>
          </a:fillRef>
          <a:effectRef idx="2">
            <a:schemeClr val="dk1"/>
          </a:effectRef>
          <a:fontRef idx="minor">
            <a:schemeClr val="tx1"/>
          </a:fontRef>
        </p:style>
      </p:cxnSp>
      <p:sp>
        <p:nvSpPr>
          <p:cNvPr id="50" name="TextBox 49">
            <a:extLst>
              <a:ext uri="{FF2B5EF4-FFF2-40B4-BE49-F238E27FC236}">
                <a16:creationId xmlns:a16="http://schemas.microsoft.com/office/drawing/2014/main" id="{1EC9A004-9581-4D1F-B0AD-641F20228475}"/>
              </a:ext>
            </a:extLst>
          </p:cNvPr>
          <p:cNvSpPr txBox="1"/>
          <p:nvPr/>
        </p:nvSpPr>
        <p:spPr>
          <a:xfrm>
            <a:off x="8098113" y="2140968"/>
            <a:ext cx="4691681" cy="2862322"/>
          </a:xfrm>
          <a:prstGeom prst="rect">
            <a:avLst/>
          </a:prstGeom>
          <a:noFill/>
        </p:spPr>
        <p:txBody>
          <a:bodyPr wrap="square" rtlCol="0">
            <a:spAutoFit/>
          </a:bodyPr>
          <a:lstStyle/>
          <a:p>
            <a:r>
              <a:rPr lang="en-US" sz="3000" b="1" dirty="0">
                <a:latin typeface="+mj-lt"/>
              </a:rPr>
              <a:t>Five Steps</a:t>
            </a:r>
          </a:p>
          <a:p>
            <a:r>
              <a:rPr lang="en-US" sz="3000" b="1" dirty="0">
                <a:latin typeface="+mj-lt"/>
              </a:rPr>
              <a:t>1-Warm-up</a:t>
            </a:r>
          </a:p>
          <a:p>
            <a:r>
              <a:rPr lang="en-US" sz="3000" b="1" dirty="0">
                <a:latin typeface="+mj-lt"/>
              </a:rPr>
              <a:t>2-Instructor Presentation</a:t>
            </a:r>
          </a:p>
          <a:p>
            <a:r>
              <a:rPr lang="en-US" sz="3000" b="1" dirty="0">
                <a:latin typeface="+mj-lt"/>
              </a:rPr>
              <a:t>3-Student Practice</a:t>
            </a:r>
          </a:p>
          <a:p>
            <a:r>
              <a:rPr lang="en-US" sz="3000" b="1" dirty="0">
                <a:latin typeface="+mj-lt"/>
              </a:rPr>
              <a:t>4-Student Product</a:t>
            </a:r>
          </a:p>
          <a:p>
            <a:r>
              <a:rPr lang="en-US" sz="3000" b="1" dirty="0">
                <a:latin typeface="+mj-lt"/>
              </a:rPr>
              <a:t>5-Wrap-up</a:t>
            </a:r>
          </a:p>
        </p:txBody>
      </p:sp>
      <p:sp>
        <p:nvSpPr>
          <p:cNvPr id="2" name="TextBox 1">
            <a:extLst>
              <a:ext uri="{FF2B5EF4-FFF2-40B4-BE49-F238E27FC236}">
                <a16:creationId xmlns:a16="http://schemas.microsoft.com/office/drawing/2014/main" id="{EA2F3E25-4968-4507-9326-67E0133C6628}"/>
              </a:ext>
            </a:extLst>
          </p:cNvPr>
          <p:cNvSpPr txBox="1"/>
          <p:nvPr/>
        </p:nvSpPr>
        <p:spPr>
          <a:xfrm>
            <a:off x="79513" y="0"/>
            <a:ext cx="11996530" cy="1107996"/>
          </a:xfrm>
          <a:prstGeom prst="rect">
            <a:avLst/>
          </a:prstGeom>
          <a:noFill/>
        </p:spPr>
        <p:txBody>
          <a:bodyPr wrap="square" rtlCol="0">
            <a:spAutoFit/>
          </a:bodyPr>
          <a:lstStyle/>
          <a:p>
            <a:pPr algn="ctr"/>
            <a:r>
              <a:rPr lang="en-US" sz="6600" b="1" dirty="0">
                <a:latin typeface="+mj-lt"/>
              </a:rPr>
              <a:t>SEQUENCE-SAMPLE LESSON PLAN</a:t>
            </a:r>
          </a:p>
        </p:txBody>
      </p:sp>
    </p:spTree>
    <p:extLst>
      <p:ext uri="{BB962C8B-B14F-4D97-AF65-F5344CB8AC3E}">
        <p14:creationId xmlns:p14="http://schemas.microsoft.com/office/powerpoint/2010/main" val="320549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Man and woman discuss some documents">
            <a:extLst>
              <a:ext uri="{FF2B5EF4-FFF2-40B4-BE49-F238E27FC236}">
                <a16:creationId xmlns:a16="http://schemas.microsoft.com/office/drawing/2014/main" id="{FDC0A5F4-FE96-4D3A-A9D6-A76F32BA6429}"/>
              </a:ext>
            </a:extLst>
          </p:cNvPr>
          <p:cNvPicPr>
            <a:picLocks noGrp="1" noChangeAspect="1"/>
          </p:cNvPicPr>
          <p:nvPr>
            <p:ph sz="half" idx="1"/>
          </p:nvPr>
        </p:nvPicPr>
        <p:blipFill>
          <a:blip r:embed="rId3">
            <a:duotone>
              <a:prstClr val="black"/>
              <a:schemeClr val="accent1">
                <a:tint val="45000"/>
                <a:satMod val="400000"/>
              </a:schemeClr>
            </a:duotone>
            <a:alphaModFix amt="10000"/>
            <a:extLst>
              <a:ext uri="{28A0092B-C50C-407E-A947-70E740481C1C}">
                <a14:useLocalDpi xmlns:a14="http://schemas.microsoft.com/office/drawing/2010/main" val="0"/>
              </a:ext>
            </a:extLst>
          </a:blip>
          <a:srcRect/>
          <a:stretch/>
        </p:blipFill>
        <p:spPr>
          <a:xfrm>
            <a:off x="233400" y="248598"/>
            <a:ext cx="11725200" cy="6362659"/>
          </a:xfrm>
          <a:prstGeom prst="rect">
            <a:avLst/>
          </a:prstGeom>
        </p:spPr>
      </p:pic>
      <p:sp>
        <p:nvSpPr>
          <p:cNvPr id="2" name="Title 1">
            <a:extLst>
              <a:ext uri="{FF2B5EF4-FFF2-40B4-BE49-F238E27FC236}">
                <a16:creationId xmlns:a16="http://schemas.microsoft.com/office/drawing/2014/main" id="{D49C97B1-F677-4C82-9865-227A9B7D2400}"/>
              </a:ext>
            </a:extLst>
          </p:cNvPr>
          <p:cNvSpPr>
            <a:spLocks noGrp="1"/>
          </p:cNvSpPr>
          <p:nvPr>
            <p:ph type="title"/>
          </p:nvPr>
        </p:nvSpPr>
        <p:spPr>
          <a:xfrm>
            <a:off x="1066800" y="556095"/>
            <a:ext cx="10058400" cy="1186210"/>
          </a:xfrm>
        </p:spPr>
        <p:txBody>
          <a:bodyPr vert="horz" lIns="91440" tIns="45720" rIns="91440" bIns="45720" rtlCol="0" anchor="ctr">
            <a:normAutofit fontScale="90000"/>
          </a:bodyPr>
          <a:lstStyle/>
          <a:p>
            <a:pPr algn="ctr"/>
            <a:r>
              <a:rPr lang="en-US" b="1" dirty="0">
                <a:solidFill>
                  <a:schemeClr val="tx1"/>
                </a:solidFill>
                <a:latin typeface="Arial Black" panose="020B0A04020102020204" pitchFamily="34" charset="0"/>
              </a:rPr>
              <a:t>WPPPW Example</a:t>
            </a:r>
            <a:br>
              <a:rPr lang="en-US" b="1" dirty="0">
                <a:solidFill>
                  <a:schemeClr val="tx1"/>
                </a:solidFill>
                <a:latin typeface="Arial Black" panose="020B0A04020102020204" pitchFamily="34" charset="0"/>
              </a:rPr>
            </a:br>
            <a:r>
              <a:rPr lang="en-US" b="1" dirty="0">
                <a:solidFill>
                  <a:schemeClr val="tx1"/>
                </a:solidFill>
                <a:latin typeface="Arial Black" panose="020B0A04020102020204" pitchFamily="34" charset="0"/>
              </a:rPr>
              <a:t>Topic-Typical Housing</a:t>
            </a:r>
          </a:p>
        </p:txBody>
      </p:sp>
      <p:sp>
        <p:nvSpPr>
          <p:cNvPr id="3" name="TextBox 2">
            <a:extLst>
              <a:ext uri="{FF2B5EF4-FFF2-40B4-BE49-F238E27FC236}">
                <a16:creationId xmlns:a16="http://schemas.microsoft.com/office/drawing/2014/main" id="{F3CA2AE4-61F2-4EEA-8E39-A80402517E6C}"/>
              </a:ext>
            </a:extLst>
          </p:cNvPr>
          <p:cNvSpPr txBox="1"/>
          <p:nvPr/>
        </p:nvSpPr>
        <p:spPr>
          <a:xfrm>
            <a:off x="646043" y="1902941"/>
            <a:ext cx="10903227" cy="4031873"/>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1-Warm-up House For Sale</a:t>
            </a:r>
          </a:p>
          <a:p>
            <a:r>
              <a:rPr lang="en-US" sz="3200" b="1" dirty="0">
                <a:latin typeface="Arial" panose="020B0604020202020204" pitchFamily="34" charset="0"/>
                <a:cs typeface="Arial" panose="020B0604020202020204" pitchFamily="34" charset="0"/>
              </a:rPr>
              <a:t>2-Presentation on furniture and practice with partners</a:t>
            </a:r>
          </a:p>
          <a:p>
            <a:r>
              <a:rPr lang="en-US" sz="3200" b="1" dirty="0">
                <a:latin typeface="Arial" panose="020B0604020202020204" pitchFamily="34" charset="0"/>
                <a:cs typeface="Arial" panose="020B0604020202020204" pitchFamily="34" charset="0"/>
              </a:rPr>
              <a:t>3A-Practice-Room Charades &amp; Group Drawing Guess</a:t>
            </a:r>
          </a:p>
          <a:p>
            <a:r>
              <a:rPr lang="en-US" sz="3200" b="1" dirty="0">
                <a:latin typeface="Arial" panose="020B0604020202020204" pitchFamily="34" charset="0"/>
                <a:cs typeface="Arial" panose="020B0604020202020204" pitchFamily="34" charset="0"/>
              </a:rPr>
              <a:t>3B-Practice Partners Draw Furniture in rooms</a:t>
            </a:r>
          </a:p>
          <a:p>
            <a:r>
              <a:rPr lang="en-US" sz="3200" b="1" dirty="0">
                <a:latin typeface="Arial" panose="020B0604020202020204" pitchFamily="34" charset="0"/>
                <a:cs typeface="Arial" panose="020B0604020202020204" pitchFamily="34" charset="0"/>
              </a:rPr>
              <a:t>4-Product-Group Recording of one-minute role-play renting an apartment or buying house with rooms and furniture</a:t>
            </a:r>
          </a:p>
          <a:p>
            <a:r>
              <a:rPr lang="en-US" sz="3200" b="1" dirty="0">
                <a:latin typeface="Arial" panose="020B0604020202020204" pitchFamily="34" charset="0"/>
                <a:cs typeface="Arial" panose="020B0604020202020204" pitchFamily="34" charset="0"/>
              </a:rPr>
              <a:t>5-Wrap-up Play Group recordings to class</a:t>
            </a:r>
          </a:p>
        </p:txBody>
      </p:sp>
    </p:spTree>
    <p:extLst>
      <p:ext uri="{BB962C8B-B14F-4D97-AF65-F5344CB8AC3E}">
        <p14:creationId xmlns:p14="http://schemas.microsoft.com/office/powerpoint/2010/main" val="2861506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529718" y="0"/>
            <a:ext cx="5029200" cy="685800"/>
          </a:xfrm>
        </p:spPr>
        <p:txBody>
          <a:bodyPr>
            <a:normAutofit fontScale="90000"/>
          </a:bodyPr>
          <a:lstStyle/>
          <a:p>
            <a:r>
              <a:rPr lang="en-US" b="1" dirty="0" err="1"/>
              <a:t>Maison</a:t>
            </a:r>
            <a:r>
              <a:rPr lang="en-US" b="1" dirty="0"/>
              <a:t> à </a:t>
            </a:r>
            <a:r>
              <a:rPr lang="en-US" b="1" dirty="0" err="1"/>
              <a:t>Vendre</a:t>
            </a:r>
            <a:endParaRPr lang="en-US" b="1" dirty="0"/>
          </a:p>
        </p:txBody>
      </p:sp>
      <p:sp>
        <p:nvSpPr>
          <p:cNvPr id="8" name="TextBox 7"/>
          <p:cNvSpPr txBox="1"/>
          <p:nvPr/>
        </p:nvSpPr>
        <p:spPr>
          <a:xfrm>
            <a:off x="485413" y="0"/>
            <a:ext cx="3274142" cy="8494633"/>
          </a:xfrm>
          <a:prstGeom prst="rect">
            <a:avLst/>
          </a:prstGeom>
          <a:noFill/>
        </p:spPr>
        <p:txBody>
          <a:bodyPr wrap="square" rtlCol="0">
            <a:spAutoFit/>
          </a:bodyPr>
          <a:lstStyle/>
          <a:p>
            <a:r>
              <a:rPr lang="en-US" sz="2600" b="1" i="1" u="sng" dirty="0" err="1"/>
              <a:t>Adjectifs</a:t>
            </a:r>
            <a:endParaRPr lang="en-US" sz="2600" b="1" i="1" u="sng" dirty="0"/>
          </a:p>
          <a:p>
            <a:r>
              <a:rPr lang="en-US" sz="2600" b="1" dirty="0" err="1"/>
              <a:t>Elégante</a:t>
            </a:r>
            <a:endParaRPr lang="en-US" sz="2600" b="1" dirty="0"/>
          </a:p>
          <a:p>
            <a:r>
              <a:rPr lang="en-US" sz="2600" b="1" dirty="0" err="1"/>
              <a:t>Fantastique</a:t>
            </a:r>
            <a:endParaRPr lang="en-US" sz="2600" b="1" dirty="0"/>
          </a:p>
          <a:p>
            <a:r>
              <a:rPr lang="en-US" sz="2600" b="1" dirty="0"/>
              <a:t>Nouvelle</a:t>
            </a:r>
          </a:p>
          <a:p>
            <a:r>
              <a:rPr lang="en-US" sz="2600" b="1" dirty="0" err="1"/>
              <a:t>Parfaite</a:t>
            </a:r>
            <a:endParaRPr lang="en-US" sz="2600" b="1" dirty="0"/>
          </a:p>
          <a:p>
            <a:r>
              <a:rPr lang="en-US" sz="2600" b="1" dirty="0" err="1"/>
              <a:t>Tranquille</a:t>
            </a:r>
            <a:endParaRPr lang="en-US" sz="2600" b="1" dirty="0"/>
          </a:p>
          <a:p>
            <a:r>
              <a:rPr lang="en-US" sz="2600" b="1" dirty="0"/>
              <a:t>Grande</a:t>
            </a:r>
          </a:p>
          <a:p>
            <a:endParaRPr lang="en-US" sz="2600" b="1" i="1" u="sng" dirty="0"/>
          </a:p>
          <a:p>
            <a:r>
              <a:rPr lang="en-US" sz="2600" b="1" i="1" u="sng" dirty="0" err="1"/>
              <a:t>Maison</a:t>
            </a:r>
            <a:endParaRPr lang="en-US" sz="2600" b="1" i="1" u="sng" dirty="0"/>
          </a:p>
          <a:p>
            <a:r>
              <a:rPr lang="en-US" sz="2600" b="1" dirty="0"/>
              <a:t>5 </a:t>
            </a:r>
            <a:r>
              <a:rPr lang="en-US" sz="2600" b="1" dirty="0" err="1"/>
              <a:t>Chambres</a:t>
            </a:r>
            <a:endParaRPr lang="en-US" sz="2600" b="1" dirty="0"/>
          </a:p>
          <a:p>
            <a:r>
              <a:rPr lang="en-US" sz="2600" b="1" dirty="0"/>
              <a:t>3 </a:t>
            </a:r>
            <a:r>
              <a:rPr lang="en-US" sz="2600" b="1" dirty="0" err="1"/>
              <a:t>Salles</a:t>
            </a:r>
            <a:r>
              <a:rPr lang="en-US" sz="2600" b="1" dirty="0"/>
              <a:t> de </a:t>
            </a:r>
            <a:r>
              <a:rPr lang="en-US" sz="2600" b="1" dirty="0" err="1"/>
              <a:t>Bains</a:t>
            </a:r>
            <a:endParaRPr lang="en-US" sz="2600" b="1" dirty="0"/>
          </a:p>
          <a:p>
            <a:r>
              <a:rPr lang="en-US" sz="2600" b="1" dirty="0"/>
              <a:t>2 </a:t>
            </a:r>
            <a:r>
              <a:rPr lang="en-US" sz="2600" b="1" dirty="0" err="1"/>
              <a:t>Etages</a:t>
            </a:r>
            <a:endParaRPr lang="en-US" sz="2600" b="1" dirty="0"/>
          </a:p>
          <a:p>
            <a:endParaRPr lang="en-US" sz="2600" b="1" i="1" u="sng" dirty="0"/>
          </a:p>
          <a:p>
            <a:r>
              <a:rPr lang="en-US" sz="2600" b="1" i="1" u="sng" dirty="0" err="1"/>
              <a:t>Ecoles</a:t>
            </a:r>
            <a:endParaRPr lang="en-US" sz="2600" b="1" i="1" u="sng" dirty="0"/>
          </a:p>
          <a:p>
            <a:r>
              <a:rPr lang="en-US" sz="2600" b="1" dirty="0" err="1"/>
              <a:t>Primaire</a:t>
            </a:r>
            <a:r>
              <a:rPr lang="en-US" sz="2600" b="1" dirty="0"/>
              <a:t> Vincent </a:t>
            </a:r>
          </a:p>
          <a:p>
            <a:r>
              <a:rPr lang="en-US" sz="2600" b="1" dirty="0" err="1"/>
              <a:t>Collège</a:t>
            </a:r>
            <a:r>
              <a:rPr lang="en-US" sz="2600" b="1" dirty="0"/>
              <a:t> Jean-Luc</a:t>
            </a:r>
          </a:p>
          <a:p>
            <a:r>
              <a:rPr lang="en-US" sz="2600" b="1" dirty="0" err="1"/>
              <a:t>Lycée</a:t>
            </a:r>
            <a:r>
              <a:rPr lang="en-US" sz="2600" b="1" dirty="0"/>
              <a:t> </a:t>
            </a:r>
            <a:r>
              <a:rPr lang="en-US" sz="2600" b="1" dirty="0" err="1"/>
              <a:t>Arènes</a:t>
            </a:r>
            <a:endParaRPr lang="en-US" sz="2600" b="1" dirty="0"/>
          </a:p>
          <a:p>
            <a:endParaRPr lang="en-US" sz="2600" b="1" dirty="0"/>
          </a:p>
          <a:p>
            <a:endParaRPr lang="en-US" sz="2600" b="1" dirty="0"/>
          </a:p>
          <a:p>
            <a:endParaRPr lang="en-US" sz="2600" b="1" dirty="0"/>
          </a:p>
          <a:p>
            <a:endParaRPr lang="en-US" sz="2600" b="1" dirty="0"/>
          </a:p>
        </p:txBody>
      </p:sp>
      <p:sp>
        <p:nvSpPr>
          <p:cNvPr id="9" name="TextBox 8"/>
          <p:cNvSpPr txBox="1"/>
          <p:nvPr/>
        </p:nvSpPr>
        <p:spPr>
          <a:xfrm>
            <a:off x="3989391" y="4001097"/>
            <a:ext cx="4038648" cy="5293757"/>
          </a:xfrm>
          <a:prstGeom prst="rect">
            <a:avLst/>
          </a:prstGeom>
          <a:noFill/>
        </p:spPr>
        <p:txBody>
          <a:bodyPr wrap="square" rtlCol="0">
            <a:spAutoFit/>
          </a:bodyPr>
          <a:lstStyle/>
          <a:p>
            <a:endParaRPr lang="en-US" sz="2600" b="1" i="1" u="sng" dirty="0"/>
          </a:p>
          <a:p>
            <a:r>
              <a:rPr lang="en-US" sz="2600" b="1" i="1" u="sng" dirty="0"/>
              <a:t>Information</a:t>
            </a:r>
          </a:p>
          <a:p>
            <a:r>
              <a:rPr lang="en-US" sz="2600" b="1" dirty="0" err="1"/>
              <a:t>L’année</a:t>
            </a:r>
            <a:r>
              <a:rPr lang="en-US" sz="2600" b="1" dirty="0"/>
              <a:t> </a:t>
            </a:r>
            <a:r>
              <a:rPr lang="en-US" sz="2600" b="1" dirty="0" err="1"/>
              <a:t>bâti</a:t>
            </a:r>
            <a:r>
              <a:rPr lang="en-US" sz="2600" b="1" dirty="0"/>
              <a:t>: 1954</a:t>
            </a:r>
          </a:p>
          <a:p>
            <a:r>
              <a:rPr lang="en-US" sz="2600" b="1" dirty="0"/>
              <a:t>Prix: 500,000 €</a:t>
            </a:r>
          </a:p>
          <a:p>
            <a:r>
              <a:rPr lang="en-US" sz="2600" b="1" dirty="0" err="1"/>
              <a:t>Adresse</a:t>
            </a:r>
            <a:r>
              <a:rPr lang="en-US" sz="2600" b="1" dirty="0"/>
              <a:t>: 6, rue Victor Hugo</a:t>
            </a:r>
          </a:p>
          <a:p>
            <a:r>
              <a:rPr lang="en-US" sz="2600" b="1" dirty="0" err="1"/>
              <a:t>Albi</a:t>
            </a:r>
            <a:r>
              <a:rPr lang="en-US" sz="2600" b="1" dirty="0"/>
              <a:t>, France 81000</a:t>
            </a:r>
          </a:p>
          <a:p>
            <a:r>
              <a:rPr lang="en-US" sz="2600" b="1" dirty="0" err="1"/>
              <a:t>Téléphone</a:t>
            </a:r>
            <a:r>
              <a:rPr lang="en-US" sz="2600" b="1" dirty="0"/>
              <a:t>:  05 63 16 80</a:t>
            </a:r>
          </a:p>
          <a:p>
            <a:endParaRPr lang="en-US" sz="2600" b="1" dirty="0"/>
          </a:p>
          <a:p>
            <a:endParaRPr lang="en-US" sz="2600" b="1" dirty="0"/>
          </a:p>
          <a:p>
            <a:endParaRPr lang="en-US" sz="2600" b="1" dirty="0"/>
          </a:p>
          <a:p>
            <a:endParaRPr lang="en-US" sz="2600" b="1" dirty="0"/>
          </a:p>
          <a:p>
            <a:endParaRPr lang="en-US" sz="2600" b="1" dirty="0"/>
          </a:p>
          <a:p>
            <a:endParaRPr lang="en-US" sz="2600" b="1" dirty="0"/>
          </a:p>
        </p:txBody>
      </p:sp>
      <p:sp>
        <p:nvSpPr>
          <p:cNvPr id="11" name="TextBox 10"/>
          <p:cNvSpPr txBox="1"/>
          <p:nvPr/>
        </p:nvSpPr>
        <p:spPr>
          <a:xfrm>
            <a:off x="8558918" y="0"/>
            <a:ext cx="3274142" cy="9694962"/>
          </a:xfrm>
          <a:prstGeom prst="rect">
            <a:avLst/>
          </a:prstGeom>
          <a:noFill/>
        </p:spPr>
        <p:txBody>
          <a:bodyPr wrap="square" rtlCol="0">
            <a:spAutoFit/>
          </a:bodyPr>
          <a:lstStyle/>
          <a:p>
            <a:r>
              <a:rPr lang="en-US" sz="2600" b="1" i="1" u="sng" dirty="0" err="1"/>
              <a:t>Equipements</a:t>
            </a:r>
            <a:endParaRPr lang="en-US" sz="2600" b="1" i="1" u="sng" dirty="0"/>
          </a:p>
          <a:p>
            <a:r>
              <a:rPr lang="en-US" sz="2600" b="1" dirty="0"/>
              <a:t>Garage-2 </a:t>
            </a:r>
            <a:r>
              <a:rPr lang="en-US" sz="2600" b="1" dirty="0" err="1"/>
              <a:t>voitures</a:t>
            </a:r>
            <a:endParaRPr lang="en-US" sz="2600" b="1" dirty="0"/>
          </a:p>
          <a:p>
            <a:r>
              <a:rPr lang="en-US" sz="2600" b="1" dirty="0"/>
              <a:t>Lac</a:t>
            </a:r>
          </a:p>
          <a:p>
            <a:r>
              <a:rPr lang="en-US" sz="2600" b="1" dirty="0"/>
              <a:t>Patio</a:t>
            </a:r>
          </a:p>
          <a:p>
            <a:r>
              <a:rPr lang="en-US" sz="2600" b="1" dirty="0"/>
              <a:t>Bureau </a:t>
            </a:r>
            <a:r>
              <a:rPr lang="en-US" sz="2600" b="1" dirty="0" err="1"/>
              <a:t>Privé</a:t>
            </a:r>
            <a:endParaRPr lang="en-US" sz="2600" b="1" dirty="0"/>
          </a:p>
          <a:p>
            <a:r>
              <a:rPr lang="en-US" sz="2600" b="1" dirty="0"/>
              <a:t>Bateaux</a:t>
            </a:r>
          </a:p>
          <a:p>
            <a:r>
              <a:rPr lang="en-US" sz="2600" b="1" dirty="0" err="1"/>
              <a:t>Hauts</a:t>
            </a:r>
            <a:r>
              <a:rPr lang="en-US" sz="2600" b="1" dirty="0"/>
              <a:t> Plafonds</a:t>
            </a:r>
          </a:p>
          <a:p>
            <a:r>
              <a:rPr lang="en-US" sz="2600" b="1" dirty="0" err="1"/>
              <a:t>Grandes</a:t>
            </a:r>
            <a:r>
              <a:rPr lang="en-US" sz="2600" b="1" dirty="0"/>
              <a:t> </a:t>
            </a:r>
            <a:r>
              <a:rPr lang="en-US" sz="2600" b="1" dirty="0" err="1"/>
              <a:t>Portes</a:t>
            </a:r>
            <a:endParaRPr lang="en-US" sz="2600" b="1" dirty="0"/>
          </a:p>
          <a:p>
            <a:r>
              <a:rPr lang="en-US" sz="2600" b="1" dirty="0" err="1"/>
              <a:t>Cours</a:t>
            </a:r>
            <a:r>
              <a:rPr lang="en-US" sz="2600" b="1" dirty="0"/>
              <a:t> </a:t>
            </a:r>
            <a:r>
              <a:rPr lang="en-US" sz="2600" b="1" dirty="0" err="1"/>
              <a:t>Privé</a:t>
            </a:r>
            <a:endParaRPr lang="en-US" sz="2600" b="1" dirty="0"/>
          </a:p>
          <a:p>
            <a:r>
              <a:rPr lang="en-US" sz="2600" b="1" dirty="0" err="1"/>
              <a:t>Bibliothèque</a:t>
            </a:r>
            <a:endParaRPr lang="en-US" sz="2600" b="1" dirty="0"/>
          </a:p>
          <a:p>
            <a:r>
              <a:rPr lang="en-US" sz="2600" b="1" dirty="0"/>
              <a:t>Beaucoup </a:t>
            </a:r>
            <a:r>
              <a:rPr lang="en-US" sz="2600" b="1" dirty="0" err="1"/>
              <a:t>d’arbres</a:t>
            </a:r>
            <a:endParaRPr lang="en-US" sz="2600" b="1" dirty="0"/>
          </a:p>
          <a:p>
            <a:r>
              <a:rPr lang="en-US" sz="2600" b="1" dirty="0" err="1"/>
              <a:t>Jardin</a:t>
            </a:r>
            <a:r>
              <a:rPr lang="en-US" sz="2600" b="1" dirty="0"/>
              <a:t> </a:t>
            </a:r>
            <a:r>
              <a:rPr lang="en-US" sz="2600" b="1" dirty="0" err="1"/>
              <a:t>Privé</a:t>
            </a:r>
            <a:endParaRPr lang="en-US" sz="2600" b="1" dirty="0"/>
          </a:p>
          <a:p>
            <a:r>
              <a:rPr lang="en-US" sz="2600" b="1" dirty="0"/>
              <a:t> </a:t>
            </a:r>
          </a:p>
          <a:p>
            <a:r>
              <a:rPr lang="en-US" sz="2600" b="1" i="1" u="sng" dirty="0" err="1"/>
              <a:t>Près</a:t>
            </a:r>
            <a:r>
              <a:rPr lang="en-US" sz="2600" b="1" i="1" u="sng" dirty="0"/>
              <a:t> de</a:t>
            </a:r>
          </a:p>
          <a:p>
            <a:r>
              <a:rPr lang="en-US" sz="2600" b="1" dirty="0" err="1"/>
              <a:t>Forêt</a:t>
            </a:r>
            <a:endParaRPr lang="en-US" sz="2600" b="1" dirty="0"/>
          </a:p>
          <a:p>
            <a:r>
              <a:rPr lang="en-US" sz="2600" b="1" dirty="0" err="1"/>
              <a:t>Campagne</a:t>
            </a:r>
            <a:endParaRPr lang="en-US" sz="2600" b="1" dirty="0"/>
          </a:p>
          <a:p>
            <a:r>
              <a:rPr lang="en-US" sz="2600" b="1" dirty="0" err="1"/>
              <a:t>Montagne</a:t>
            </a:r>
            <a:endParaRPr lang="en-US" sz="2600" b="1" dirty="0"/>
          </a:p>
          <a:p>
            <a:endParaRPr lang="en-US" sz="2600" b="1" dirty="0"/>
          </a:p>
          <a:p>
            <a:endParaRPr lang="en-US" sz="2600" b="1" dirty="0"/>
          </a:p>
          <a:p>
            <a:endParaRPr lang="en-US" sz="2600" b="1" i="1" u="sng" dirty="0"/>
          </a:p>
          <a:p>
            <a:endParaRPr lang="en-US" sz="2600" b="1" dirty="0"/>
          </a:p>
          <a:p>
            <a:endParaRPr lang="en-US" sz="2600" b="1" dirty="0"/>
          </a:p>
          <a:p>
            <a:endParaRPr lang="en-US" sz="2600" b="1" dirty="0"/>
          </a:p>
          <a:p>
            <a:endParaRPr lang="en-US" sz="2600" b="1" dirty="0"/>
          </a:p>
        </p:txBody>
      </p:sp>
      <p:pic>
        <p:nvPicPr>
          <p:cNvPr id="2050" name="Picture 2" descr="Image result for dream house on lake with boat">
            <a:extLst>
              <a:ext uri="{FF2B5EF4-FFF2-40B4-BE49-F238E27FC236}">
                <a16:creationId xmlns:a16="http://schemas.microsoft.com/office/drawing/2014/main" id="{E0EDE83C-6A09-402F-9D7D-E6574A438A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8616" y="685800"/>
            <a:ext cx="5293831" cy="3676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7701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Man and woman discuss some documents">
            <a:extLst>
              <a:ext uri="{FF2B5EF4-FFF2-40B4-BE49-F238E27FC236}">
                <a16:creationId xmlns:a16="http://schemas.microsoft.com/office/drawing/2014/main" id="{FDC0A5F4-FE96-4D3A-A9D6-A76F32BA6429}"/>
              </a:ext>
            </a:extLst>
          </p:cNvPr>
          <p:cNvPicPr>
            <a:picLocks noGrp="1" noChangeAspect="1"/>
          </p:cNvPicPr>
          <p:nvPr>
            <p:ph sz="half" idx="1"/>
          </p:nvPr>
        </p:nvPicPr>
        <p:blipFill>
          <a:blip r:embed="rId3">
            <a:duotone>
              <a:prstClr val="black"/>
              <a:schemeClr val="accent1">
                <a:tint val="45000"/>
                <a:satMod val="400000"/>
              </a:schemeClr>
            </a:duotone>
            <a:alphaModFix amt="10000"/>
            <a:extLst>
              <a:ext uri="{28A0092B-C50C-407E-A947-70E740481C1C}">
                <a14:useLocalDpi xmlns:a14="http://schemas.microsoft.com/office/drawing/2010/main" val="0"/>
              </a:ext>
            </a:extLst>
          </a:blip>
          <a:srcRect/>
          <a:stretch/>
        </p:blipFill>
        <p:spPr>
          <a:xfrm>
            <a:off x="233400" y="248598"/>
            <a:ext cx="11725200" cy="6362659"/>
          </a:xfrm>
          <a:prstGeom prst="rect">
            <a:avLst/>
          </a:prstGeom>
        </p:spPr>
      </p:pic>
      <p:sp>
        <p:nvSpPr>
          <p:cNvPr id="2" name="Title 1">
            <a:extLst>
              <a:ext uri="{FF2B5EF4-FFF2-40B4-BE49-F238E27FC236}">
                <a16:creationId xmlns:a16="http://schemas.microsoft.com/office/drawing/2014/main" id="{D49C97B1-F677-4C82-9865-227A9B7D2400}"/>
              </a:ext>
            </a:extLst>
          </p:cNvPr>
          <p:cNvSpPr>
            <a:spLocks noGrp="1"/>
          </p:cNvSpPr>
          <p:nvPr>
            <p:ph type="title"/>
          </p:nvPr>
        </p:nvSpPr>
        <p:spPr>
          <a:xfrm>
            <a:off x="867879" y="390998"/>
            <a:ext cx="10058400" cy="761793"/>
          </a:xfrm>
        </p:spPr>
        <p:txBody>
          <a:bodyPr vert="horz" lIns="91440" tIns="45720" rIns="91440" bIns="45720" rtlCol="0" anchor="ctr">
            <a:normAutofit/>
          </a:bodyPr>
          <a:lstStyle/>
          <a:p>
            <a:pPr algn="ctr"/>
            <a:r>
              <a:rPr lang="en-US" b="1" dirty="0">
                <a:solidFill>
                  <a:schemeClr val="tx1"/>
                </a:solidFill>
              </a:rPr>
              <a:t>Warm-up Examples/Relate to Topic</a:t>
            </a:r>
          </a:p>
        </p:txBody>
      </p:sp>
      <p:sp>
        <p:nvSpPr>
          <p:cNvPr id="3" name="TextBox 2">
            <a:extLst>
              <a:ext uri="{FF2B5EF4-FFF2-40B4-BE49-F238E27FC236}">
                <a16:creationId xmlns:a16="http://schemas.microsoft.com/office/drawing/2014/main" id="{F3CA2AE4-61F2-4EEA-8E39-A80402517E6C}"/>
              </a:ext>
            </a:extLst>
          </p:cNvPr>
          <p:cNvSpPr txBox="1"/>
          <p:nvPr/>
        </p:nvSpPr>
        <p:spPr>
          <a:xfrm>
            <a:off x="1223319" y="1871870"/>
            <a:ext cx="9901881" cy="4401205"/>
          </a:xfrm>
          <a:prstGeom prst="rect">
            <a:avLst/>
          </a:prstGeom>
          <a:noFill/>
        </p:spPr>
        <p:txBody>
          <a:bodyPr wrap="square" rtlCol="0">
            <a:spAutoFit/>
          </a:bodyPr>
          <a:lstStyle/>
          <a:p>
            <a:r>
              <a:rPr lang="en-US" sz="2800" b="1" dirty="0"/>
              <a:t>1-Culture Partner Practice</a:t>
            </a:r>
          </a:p>
          <a:p>
            <a:r>
              <a:rPr lang="en-US" sz="2800" b="1" dirty="0"/>
              <a:t>2-Greet and Speak </a:t>
            </a:r>
          </a:p>
          <a:p>
            <a:r>
              <a:rPr lang="en-US" sz="2800" b="1" dirty="0"/>
              <a:t>3-Role-Plays</a:t>
            </a:r>
          </a:p>
          <a:p>
            <a:r>
              <a:rPr lang="en-US" sz="2800" b="1" dirty="0"/>
              <a:t>4-Give Your Opinion</a:t>
            </a:r>
          </a:p>
          <a:p>
            <a:r>
              <a:rPr lang="en-US" sz="2800" b="1" dirty="0"/>
              <a:t>5-Film Clip</a:t>
            </a:r>
          </a:p>
          <a:p>
            <a:r>
              <a:rPr lang="en-US" sz="2800" b="1" dirty="0"/>
              <a:t>6-Object Story Telling</a:t>
            </a:r>
          </a:p>
          <a:p>
            <a:r>
              <a:rPr lang="en-US" sz="2800" b="1" dirty="0"/>
              <a:t>7-Song</a:t>
            </a:r>
          </a:p>
          <a:p>
            <a:r>
              <a:rPr lang="en-US" sz="2800" b="1" dirty="0"/>
              <a:t>8-Mood Food</a:t>
            </a:r>
          </a:p>
          <a:p>
            <a:r>
              <a:rPr lang="en-US" sz="2800" b="1" dirty="0"/>
              <a:t>9-Describe the Picture-Partners</a:t>
            </a:r>
          </a:p>
          <a:p>
            <a:r>
              <a:rPr lang="en-US" sz="2800" b="1" dirty="0"/>
              <a:t>10-Vocabulary Lists</a:t>
            </a:r>
          </a:p>
        </p:txBody>
      </p:sp>
      <p:sp>
        <p:nvSpPr>
          <p:cNvPr id="5" name="Title 1">
            <a:extLst>
              <a:ext uri="{FF2B5EF4-FFF2-40B4-BE49-F238E27FC236}">
                <a16:creationId xmlns:a16="http://schemas.microsoft.com/office/drawing/2014/main" id="{6F47FF3D-3584-461F-9194-3BB9E940AB11}"/>
              </a:ext>
            </a:extLst>
          </p:cNvPr>
          <p:cNvSpPr txBox="1">
            <a:spLocks/>
          </p:cNvSpPr>
          <p:nvPr/>
        </p:nvSpPr>
        <p:spPr>
          <a:xfrm>
            <a:off x="1066799" y="1152791"/>
            <a:ext cx="10680441" cy="761793"/>
          </a:xfrm>
          <a:prstGeom prst="rect">
            <a:avLst/>
          </a:prstGeom>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pPr algn="ctr"/>
            <a:r>
              <a:rPr lang="en-US" b="1" dirty="0">
                <a:solidFill>
                  <a:schemeClr val="tx1"/>
                </a:solidFill>
              </a:rPr>
              <a:t>Goal: To introduce new topic or activate background knowledge</a:t>
            </a:r>
          </a:p>
        </p:txBody>
      </p:sp>
    </p:spTree>
    <p:extLst>
      <p:ext uri="{BB962C8B-B14F-4D97-AF65-F5344CB8AC3E}">
        <p14:creationId xmlns:p14="http://schemas.microsoft.com/office/powerpoint/2010/main" val="16093877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SavonVTI">
  <a:themeElements>
    <a:clrScheme name="">
      <a:dk1>
        <a:srgbClr val="000000"/>
      </a:dk1>
      <a:lt1>
        <a:srgbClr val="FFFFFF"/>
      </a:lt1>
      <a:dk2>
        <a:srgbClr val="41242D"/>
      </a:dk2>
      <a:lt2>
        <a:srgbClr val="E2E2E8"/>
      </a:lt2>
      <a:accent1>
        <a:srgbClr val="A5A27D"/>
      </a:accent1>
      <a:accent2>
        <a:srgbClr val="B79A7A"/>
      </a:accent2>
      <a:accent3>
        <a:srgbClr val="C2948F"/>
      </a:accent3>
      <a:accent4>
        <a:srgbClr val="BA7F91"/>
      </a:accent4>
      <a:accent5>
        <a:srgbClr val="C390B5"/>
      </a:accent5>
      <a:accent6>
        <a:srgbClr val="B17FBA"/>
      </a:accent6>
      <a:hlink>
        <a:srgbClr val="6D71B0"/>
      </a:hlink>
      <a:folHlink>
        <a:srgbClr val="7F7F7F"/>
      </a:folHlink>
    </a:clrScheme>
    <a:fontScheme name="Savon">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Classic-Corporate_Teach a Course_04_Win32_MO - v4" id="{2AE1B83A-9721-4EF8-B275-2624D019C8C0}" vid="{8CDF83C5-BCF3-42CE-9DDC-151D6253CC44}"/>
    </a:ext>
  </a:ext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96A612-58F4-4E9A-9665-3987CC3AC4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F5E4A76-0180-4CD0-B081-82F74A336136}">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41243E30-12F4-4BE3-B27D-23AB115E9D1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Teach a course presentation</Template>
  <TotalTime>0</TotalTime>
  <Words>1196</Words>
  <Application>Microsoft Macintosh PowerPoint</Application>
  <PresentationFormat>Widescreen</PresentationFormat>
  <Paragraphs>248</Paragraphs>
  <Slides>25</Slides>
  <Notes>12</Notes>
  <HiddenSlides>0</HiddenSlides>
  <MMClips>0</MMClips>
  <ScaleCrop>false</ScaleCrop>
  <HeadingPairs>
    <vt:vector size="8" baseType="variant">
      <vt:variant>
        <vt:lpstr>Fonts Used</vt:lpstr>
      </vt:variant>
      <vt:variant>
        <vt:i4>7</vt:i4>
      </vt:variant>
      <vt:variant>
        <vt:lpstr>Theme</vt:lpstr>
      </vt:variant>
      <vt:variant>
        <vt:i4>6</vt:i4>
      </vt:variant>
      <vt:variant>
        <vt:lpstr>Embedded OLE Servers</vt:lpstr>
      </vt:variant>
      <vt:variant>
        <vt:i4>1</vt:i4>
      </vt:variant>
      <vt:variant>
        <vt:lpstr>Slide Titles</vt:lpstr>
      </vt:variant>
      <vt:variant>
        <vt:i4>25</vt:i4>
      </vt:variant>
    </vt:vector>
  </HeadingPairs>
  <TitlesOfParts>
    <vt:vector size="39" baseType="lpstr">
      <vt:lpstr>Arial</vt:lpstr>
      <vt:lpstr>Arial Black</vt:lpstr>
      <vt:lpstr>Calibri</vt:lpstr>
      <vt:lpstr>Constantia</vt:lpstr>
      <vt:lpstr>Garamond</vt:lpstr>
      <vt:lpstr>Palatino</vt:lpstr>
      <vt:lpstr>Wingdings 2</vt:lpstr>
      <vt:lpstr>SavonVTI</vt:lpstr>
      <vt:lpstr>Flow</vt:lpstr>
      <vt:lpstr>Office Theme</vt:lpstr>
      <vt:lpstr>1_Default Design</vt:lpstr>
      <vt:lpstr>Office Theme</vt:lpstr>
      <vt:lpstr>Office Theme</vt:lpstr>
      <vt:lpstr>Acrobat Document</vt:lpstr>
      <vt:lpstr>BASIC Instruction</vt:lpstr>
      <vt:lpstr>BASIC</vt:lpstr>
      <vt:lpstr>BEHAVIOR</vt:lpstr>
      <vt:lpstr>Assessments</vt:lpstr>
      <vt:lpstr>Assessments</vt:lpstr>
      <vt:lpstr>PowerPoint Presentation</vt:lpstr>
      <vt:lpstr>WPPPW Example Topic-Typical Housing</vt:lpstr>
      <vt:lpstr>Maison à Vendre</vt:lpstr>
      <vt:lpstr>Warm-up Examples/Relate to Topic</vt:lpstr>
      <vt:lpstr>PowerPoint Presentation</vt:lpstr>
      <vt:lpstr>PowerPoint Presentation</vt:lpstr>
      <vt:lpstr>Warm-up Examples</vt:lpstr>
      <vt:lpstr>Warm-up Examples</vt:lpstr>
      <vt:lpstr>Warm-up Examples</vt:lpstr>
      <vt:lpstr>Warm-up Examples</vt:lpstr>
      <vt:lpstr>Warm-up Examples</vt:lpstr>
      <vt:lpstr>PowerPoint Presentation</vt:lpstr>
      <vt:lpstr>PowerPoint Presentation</vt:lpstr>
      <vt:lpstr>PowerPoint Presentation</vt:lpstr>
      <vt:lpstr>PowerPoint Presentation</vt:lpstr>
      <vt:lpstr>PowerPoint Presentation</vt:lpstr>
      <vt:lpstr>PowerPoint Presentation</vt:lpstr>
      <vt:lpstr>Product</vt:lpstr>
      <vt:lpstr>Wrap-up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2019-12-10T20:06:50Z</dcterms:created>
  <dcterms:modified xsi:type="dcterms:W3CDTF">2020-07-24T23:07:03Z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