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90"/>
    <p:restoredTop sz="94569"/>
  </p:normalViewPr>
  <p:slideViewPr>
    <p:cSldViewPr snapToGrid="0" snapToObjects="1">
      <p:cViewPr varScale="1">
        <p:scale>
          <a:sx n="100" d="100"/>
          <a:sy n="100" d="100"/>
        </p:scale>
        <p:origin x="84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5072E-BA0D-FF45-937D-FE4B62B3F48E}" type="datetimeFigureOut">
              <a:rPr lang="en-US" smtClean="0"/>
              <a:t>8/11/20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AFFC1-4228-6C46-8664-186D0478D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54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Book (TH).  -See teacher use </a:t>
            </a:r>
            <a:r>
              <a:rPr lang="en-US" b="1" dirty="0" smtClean="0"/>
              <a:t>too much </a:t>
            </a:r>
            <a:r>
              <a:rPr lang="en-US" dirty="0" smtClean="0"/>
              <a:t>and don’t do</a:t>
            </a:r>
            <a:r>
              <a:rPr lang="en-US" baseline="0" dirty="0" smtClean="0"/>
              <a:t> enough practice.   i.e.  Give all verses of a song and only have students sing it with a the lyrics. (before, during, and after)</a:t>
            </a:r>
          </a:p>
          <a:p>
            <a:r>
              <a:rPr lang="en-US" b="1" baseline="0" dirty="0" smtClean="0"/>
              <a:t>Change the task not the text.   </a:t>
            </a:r>
            <a:r>
              <a:rPr lang="en-US" baseline="0" dirty="0" smtClean="0"/>
              <a:t>ALINA </a:t>
            </a:r>
            <a:r>
              <a:rPr lang="mr-IN" baseline="0" dirty="0" smtClean="0"/>
              <a:t>–</a:t>
            </a:r>
            <a:r>
              <a:rPr lang="en-US" baseline="0" dirty="0" smtClean="0"/>
              <a:t> smaller chunks.    </a:t>
            </a:r>
            <a:r>
              <a:rPr lang="en-US" b="1" baseline="0" dirty="0" smtClean="0"/>
              <a:t>Church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real effort to simplify materials for members who struggle with reading.  Literacy Comm.   Conference talks, CFM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AFFC1-4228-6C46-8664-186D0478D4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Writing is a Difficult Skill.     4-square writing.     Allow</a:t>
            </a:r>
            <a:r>
              <a:rPr lang="en-US" baseline="0" dirty="0" smtClean="0"/>
              <a:t> to</a:t>
            </a:r>
            <a:r>
              <a:rPr lang="en-US" dirty="0" smtClean="0"/>
              <a:t> Resubmit -  offer feedback about grammar etc.  Use a code to grade.         transitions next</a:t>
            </a:r>
            <a:r>
              <a:rPr lang="en-US" baseline="0" dirty="0" smtClean="0"/>
              <a:t> week.  Very important for proficiency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AFFC1-4228-6C46-8664-186D0478D4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29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9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7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1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5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8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54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6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7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2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31B9E-5FE9-8A41-86E6-07B0A3F2BF6C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69C5-212B-0645-8DE9-F497EF973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8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/>
          <a:lstStyle/>
          <a:p>
            <a:r>
              <a:rPr lang="en-US" dirty="0" smtClean="0"/>
              <a:t>Support For Reading (Struggling Students)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9900" y="1409700"/>
            <a:ext cx="10972800" cy="48132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Before Reading:</a:t>
            </a:r>
          </a:p>
          <a:p>
            <a:r>
              <a:rPr lang="en-US" dirty="0" smtClean="0"/>
              <a:t>Develop background knowledge</a:t>
            </a:r>
          </a:p>
          <a:p>
            <a:r>
              <a:rPr lang="en-US" dirty="0" smtClean="0"/>
              <a:t>Develop vocabulary  (Quizlet)</a:t>
            </a:r>
          </a:p>
          <a:p>
            <a:r>
              <a:rPr lang="en-US" dirty="0" smtClean="0"/>
              <a:t>Break reading into chunks </a:t>
            </a:r>
          </a:p>
          <a:p>
            <a:pPr lvl="1"/>
            <a:r>
              <a:rPr lang="en-US" dirty="0" smtClean="0"/>
              <a:t>Jigsaw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Repeated readings (increases fluency, </a:t>
            </a:r>
          </a:p>
          <a:p>
            <a:pPr marL="0" indent="0">
              <a:buNone/>
            </a:pPr>
            <a:r>
              <a:rPr lang="en-US" dirty="0" smtClean="0"/>
              <a:t>comprehension, and vocabulary)						</a:t>
            </a:r>
          </a:p>
          <a:p>
            <a:pPr lvl="1"/>
            <a:r>
              <a:rPr lang="en-US" dirty="0" smtClean="0"/>
              <a:t>Teacher read (models)* 					                               </a:t>
            </a:r>
          </a:p>
          <a:p>
            <a:pPr lvl="1"/>
            <a:r>
              <a:rPr lang="en-US" dirty="0" smtClean="0"/>
              <a:t>Choral read (popcorn reading)   				            </a:t>
            </a:r>
          </a:p>
          <a:p>
            <a:pPr lvl="1"/>
            <a:r>
              <a:rPr lang="en-US" dirty="0" smtClean="0"/>
              <a:t>Partner read</a:t>
            </a:r>
          </a:p>
          <a:p>
            <a:pPr lvl="1"/>
            <a:r>
              <a:rPr lang="en-US" dirty="0" smtClean="0"/>
              <a:t>Timed readings (in class or at home)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*The teacher records the reading the selection and posts on Learning Suite.</a:t>
            </a:r>
          </a:p>
          <a:p>
            <a:pPr lvl="1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8663"/>
              </p:ext>
            </p:extLst>
          </p:nvPr>
        </p:nvGraphicFramePr>
        <p:xfrm>
          <a:off x="6096000" y="2197100"/>
          <a:ext cx="5156200" cy="300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6200"/>
              </a:tblGrid>
              <a:tr h="3009899">
                <a:tc>
                  <a:txBody>
                    <a:bodyPr/>
                    <a:lstStyle/>
                    <a:p>
                      <a:r>
                        <a:rPr lang="en-US" dirty="0" smtClean="0"/>
                        <a:t>Dave’s Repeated Reading Activity: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3 students in a group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1 student reads the reading aloud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student times the reading and circles errors </a:t>
                      </a:r>
                      <a:r>
                        <a:rPr lang="mr-IN" baseline="0" dirty="0" smtClean="0"/>
                        <a:t>–</a:t>
                      </a:r>
                      <a:r>
                        <a:rPr lang="en-US" baseline="0" dirty="0" smtClean="0"/>
                        <a:t> calculating correct words per minute (WPM)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/>
                        <a:t>1 student summarizes the reading, adding as many details as possible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aseline="0" dirty="0" smtClean="0"/>
                        <a:t>Then everyone switches roles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75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Support for Writing </a:t>
            </a:r>
            <a:br>
              <a:rPr lang="en-US" sz="4000" dirty="0" smtClean="0"/>
            </a:br>
            <a:r>
              <a:rPr lang="en-US" sz="4000" dirty="0" smtClean="0"/>
              <a:t>(Struggling Students)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9414"/>
            <a:ext cx="10515600" cy="440138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Build off a discussion, video, or reading so that background knowledge and vocabulary are developed.</a:t>
            </a:r>
          </a:p>
          <a:p>
            <a:r>
              <a:rPr lang="en-US" dirty="0" smtClean="0"/>
              <a:t>Do in chunks</a:t>
            </a:r>
          </a:p>
          <a:p>
            <a:pPr lvl="1"/>
            <a:r>
              <a:rPr lang="en-US" dirty="0" smtClean="0"/>
              <a:t>Break a writing assignment out over several class periods</a:t>
            </a:r>
          </a:p>
          <a:p>
            <a:r>
              <a:rPr lang="en-US" dirty="0" smtClean="0"/>
              <a:t>Sentence/paragraph frames</a:t>
            </a:r>
          </a:p>
          <a:p>
            <a:pPr lvl="2"/>
            <a:r>
              <a:rPr lang="en-US" dirty="0" smtClean="0"/>
              <a:t>American and  _________ weddings are ____________. American weddings _____________.  In contrast Tahitian weddings _____________. However, ____________</a:t>
            </a:r>
            <a:endParaRPr lang="en-US" dirty="0"/>
          </a:p>
          <a:p>
            <a:r>
              <a:rPr lang="en-US" dirty="0" smtClean="0"/>
              <a:t>Process Writing</a:t>
            </a:r>
          </a:p>
          <a:p>
            <a:pPr lvl="1"/>
            <a:r>
              <a:rPr lang="en-US" dirty="0" smtClean="0"/>
              <a:t>Allow students to resubmit after getting feedback from teacher or peers</a:t>
            </a:r>
          </a:p>
          <a:p>
            <a:r>
              <a:rPr lang="en-US" dirty="0" smtClean="0"/>
              <a:t>Transitions (increases cohesion)</a:t>
            </a:r>
          </a:p>
          <a:p>
            <a:pPr lvl="1"/>
            <a:r>
              <a:rPr lang="en-US" dirty="0" smtClean="0"/>
              <a:t>Teach students about transitions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00" y="210761"/>
            <a:ext cx="2476500" cy="163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9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4819"/>
            <a:ext cx="10515600" cy="1146175"/>
          </a:xfrm>
        </p:spPr>
        <p:txBody>
          <a:bodyPr/>
          <a:lstStyle/>
          <a:p>
            <a:r>
              <a:rPr lang="en-US" dirty="0" smtClean="0"/>
              <a:t>Grading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6899"/>
            <a:ext cx="10515600" cy="43100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Grade for specific purposes (content, grammar, etc.)</a:t>
            </a:r>
          </a:p>
          <a:p>
            <a:r>
              <a:rPr lang="en-US" dirty="0" smtClean="0"/>
              <a:t>Use a code (V for verb problems, P for preposition, WC for word choice)</a:t>
            </a:r>
          </a:p>
          <a:p>
            <a:pPr lvl="1"/>
            <a:r>
              <a:rPr lang="en-US" dirty="0" smtClean="0"/>
              <a:t>Allow students to correct and resubmit</a:t>
            </a:r>
          </a:p>
          <a:p>
            <a:r>
              <a:rPr lang="en-US" dirty="0" smtClean="0"/>
              <a:t>Pay particular attention to 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grammatical structures already practiced in class</a:t>
            </a:r>
          </a:p>
          <a:p>
            <a:pPr lvl="1"/>
            <a:r>
              <a:rPr lang="en-US" dirty="0" smtClean="0"/>
              <a:t>Common error patterns - made by many students</a:t>
            </a:r>
          </a:p>
          <a:p>
            <a:pPr lvl="1"/>
            <a:endParaRPr lang="en-US" dirty="0"/>
          </a:p>
          <a:p>
            <a:r>
              <a:rPr lang="en-US" dirty="0" smtClean="0"/>
              <a:t>Have an editing time where incorrect sentence/sentences are put on the board and discusses as a class.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45" y="238123"/>
            <a:ext cx="3053955" cy="162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12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342</Words>
  <Application>Microsoft Macintosh PowerPoint</Application>
  <PresentationFormat>Widescreen</PresentationFormat>
  <Paragraphs>46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Mangal</vt:lpstr>
      <vt:lpstr>Arial</vt:lpstr>
      <vt:lpstr>Office Theme</vt:lpstr>
      <vt:lpstr>Support For Reading (Struggling Students)</vt:lpstr>
      <vt:lpstr>Support for Writing  (Struggling Students)</vt:lpstr>
      <vt:lpstr>Grading Writing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For Reading (Struggling Students)</dc:title>
  <dc:creator>Microsoft Office User</dc:creator>
  <cp:lastModifiedBy>Microsoft Office User</cp:lastModifiedBy>
  <cp:revision>10</cp:revision>
  <dcterms:created xsi:type="dcterms:W3CDTF">2020-08-11T20:26:14Z</dcterms:created>
  <dcterms:modified xsi:type="dcterms:W3CDTF">2020-08-12T05:07:28Z</dcterms:modified>
</cp:coreProperties>
</file>