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8"/>
  </p:notesMasterIdLst>
  <p:handoutMasterIdLst>
    <p:handoutMasterId r:id="rId19"/>
  </p:handoutMasterIdLst>
  <p:sldIdLst>
    <p:sldId id="256" r:id="rId2"/>
    <p:sldId id="639" r:id="rId3"/>
    <p:sldId id="642" r:id="rId4"/>
    <p:sldId id="640" r:id="rId5"/>
    <p:sldId id="641" r:id="rId6"/>
    <p:sldId id="643" r:id="rId7"/>
    <p:sldId id="644" r:id="rId8"/>
    <p:sldId id="648" r:id="rId9"/>
    <p:sldId id="645" r:id="rId10"/>
    <p:sldId id="649" r:id="rId11"/>
    <p:sldId id="646" r:id="rId12"/>
    <p:sldId id="650" r:id="rId13"/>
    <p:sldId id="651" r:id="rId14"/>
    <p:sldId id="647" r:id="rId15"/>
    <p:sldId id="265" r:id="rId16"/>
    <p:sldId id="261" r:id="rId17"/>
  </p:sldIdLst>
  <p:sldSz cx="12192000" cy="6858000"/>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45"/>
    <p:restoredTop sz="94637"/>
  </p:normalViewPr>
  <p:slideViewPr>
    <p:cSldViewPr snapToGrid="0" snapToObjects="1">
      <p:cViewPr varScale="1">
        <p:scale>
          <a:sx n="114" d="100"/>
          <a:sy n="114" d="100"/>
        </p:scale>
        <p:origin x="472"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A5AFC69-398C-A14D-B25A-9DB877DE2AC3}"/>
              </a:ext>
            </a:extLst>
          </p:cNvPr>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65FBEAA8-142E-9543-850B-DA33E08DBEB9}"/>
              </a:ext>
            </a:extLst>
          </p:cNvPr>
          <p:cNvSpPr>
            <a:spLocks noGrp="1"/>
          </p:cNvSpPr>
          <p:nvPr>
            <p:ph type="dt" sz="quarter" idx="1"/>
          </p:nvPr>
        </p:nvSpPr>
        <p:spPr>
          <a:xfrm>
            <a:off x="5179484" y="0"/>
            <a:ext cx="3962400" cy="344091"/>
          </a:xfrm>
          <a:prstGeom prst="rect">
            <a:avLst/>
          </a:prstGeom>
        </p:spPr>
        <p:txBody>
          <a:bodyPr vert="horz" lIns="91440" tIns="45720" rIns="91440" bIns="45720" rtlCol="0"/>
          <a:lstStyle>
            <a:lvl1pPr algn="r">
              <a:defRPr sz="1200"/>
            </a:lvl1pPr>
          </a:lstStyle>
          <a:p>
            <a:fld id="{E63FEC8A-9097-2344-B1C5-B38F344C38B4}" type="datetimeFigureOut">
              <a:rPr lang="en-US" smtClean="0"/>
              <a:t>7/28/20</a:t>
            </a:fld>
            <a:endParaRPr lang="en-US"/>
          </a:p>
        </p:txBody>
      </p:sp>
      <p:sp>
        <p:nvSpPr>
          <p:cNvPr id="4" name="Footer Placeholder 3">
            <a:extLst>
              <a:ext uri="{FF2B5EF4-FFF2-40B4-BE49-F238E27FC236}">
                <a16:creationId xmlns:a16="http://schemas.microsoft.com/office/drawing/2014/main" id="{EA396777-CBD6-3D41-A1EC-D0F63576D65E}"/>
              </a:ext>
            </a:extLst>
          </p:cNvPr>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383DA00D-619B-9F46-A98E-E20CB9CD9883}"/>
              </a:ext>
            </a:extLst>
          </p:cNvPr>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9675F1F5-FD09-A14B-A5B3-5AEEE0A61B96}" type="slidenum">
              <a:rPr lang="en-US" smtClean="0"/>
              <a:t>‹#›</a:t>
            </a:fld>
            <a:endParaRPr lang="en-US"/>
          </a:p>
        </p:txBody>
      </p:sp>
    </p:spTree>
    <p:extLst>
      <p:ext uri="{BB962C8B-B14F-4D97-AF65-F5344CB8AC3E}">
        <p14:creationId xmlns:p14="http://schemas.microsoft.com/office/powerpoint/2010/main" val="33523036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301D1182-5E5B-EB44-A98C-30C2420E6223}" type="datetimeFigureOut">
              <a:rPr lang="en-US" smtClean="0"/>
              <a:t>7/28/20</a:t>
            </a:fld>
            <a:endParaRPr lang="en-US"/>
          </a:p>
        </p:txBody>
      </p:sp>
      <p:sp>
        <p:nvSpPr>
          <p:cNvPr id="4" name="Slide Image Placeholder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E2AC706F-7A3E-F64C-9A88-0B3039752B11}" type="slidenum">
              <a:rPr lang="en-US" smtClean="0"/>
              <a:t>‹#›</a:t>
            </a:fld>
            <a:endParaRPr lang="en-US"/>
          </a:p>
        </p:txBody>
      </p:sp>
    </p:spTree>
    <p:extLst>
      <p:ext uri="{BB962C8B-B14F-4D97-AF65-F5344CB8AC3E}">
        <p14:creationId xmlns:p14="http://schemas.microsoft.com/office/powerpoint/2010/main" val="29743240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p6:notes"/>
          <p:cNvSpPr>
            <a:spLocks noGrp="1" noRot="1" noChangeAspect="1"/>
          </p:cNvSpPr>
          <p:nvPr>
            <p:ph type="sldImg" idx="2"/>
          </p:nvPr>
        </p:nvSpPr>
        <p:spPr>
          <a:xfrm>
            <a:off x="2349500" y="522288"/>
            <a:ext cx="4648200" cy="2614612"/>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34" name="Google Shape;234;p6:notes"/>
          <p:cNvSpPr txBox="1">
            <a:spLocks noGrp="1"/>
          </p:cNvSpPr>
          <p:nvPr>
            <p:ph type="body" idx="1"/>
          </p:nvPr>
        </p:nvSpPr>
        <p:spPr>
          <a:xfrm>
            <a:off x="935567" y="3312319"/>
            <a:ext cx="7476067" cy="3137297"/>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Intended to show how the Guidelines section of the ACTFL website looks , not to be read</a:t>
            </a:r>
            <a:endParaRPr/>
          </a:p>
        </p:txBody>
      </p:sp>
      <p:sp>
        <p:nvSpPr>
          <p:cNvPr id="235" name="Google Shape;235;p6:notes"/>
          <p:cNvSpPr txBox="1">
            <a:spLocks noGrp="1"/>
          </p:cNvSpPr>
          <p:nvPr>
            <p:ph type="sldNum" idx="12"/>
          </p:nvPr>
        </p:nvSpPr>
        <p:spPr>
          <a:xfrm>
            <a:off x="5293785" y="6622256"/>
            <a:ext cx="4051300" cy="348854"/>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None/>
            </a:pPr>
            <a:fld id="{00000000-1234-1234-1234-123412341234}" type="slidenum">
              <a:rPr lang="en-US" sz="1200" b="0" i="0" u="none" strike="noStrike" cap="none">
                <a:solidFill>
                  <a:schemeClr val="dk1"/>
                </a:solidFill>
                <a:latin typeface="Lato Light"/>
                <a:ea typeface="Lato Light"/>
                <a:cs typeface="Lato Light"/>
                <a:sym typeface="Lato Light"/>
              </a:rPr>
              <a:t>16</a:t>
            </a:fld>
            <a:endParaRPr sz="1200" b="0" i="0" u="none" strike="noStrike" cap="none">
              <a:solidFill>
                <a:schemeClr val="dk1"/>
              </a:solidFill>
              <a:latin typeface="Lato Light"/>
              <a:ea typeface="Lato Light"/>
              <a:cs typeface="Lato Light"/>
              <a:sym typeface="Lato Light"/>
            </a:endParaRPr>
          </a:p>
        </p:txBody>
      </p:sp>
    </p:spTree>
    <p:extLst>
      <p:ext uri="{BB962C8B-B14F-4D97-AF65-F5344CB8AC3E}">
        <p14:creationId xmlns:p14="http://schemas.microsoft.com/office/powerpoint/2010/main" val="19004649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5535FF-DB5D-8445-8FE0-59CF0AEE70E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085AF4C-F2D8-0F4C-B253-5E67FCD848F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689FF22-1871-4B4A-9BE9-1A92CFD61569}"/>
              </a:ext>
            </a:extLst>
          </p:cNvPr>
          <p:cNvSpPr>
            <a:spLocks noGrp="1"/>
          </p:cNvSpPr>
          <p:nvPr>
            <p:ph type="dt" sz="half" idx="10"/>
          </p:nvPr>
        </p:nvSpPr>
        <p:spPr/>
        <p:txBody>
          <a:bodyPr/>
          <a:lstStyle/>
          <a:p>
            <a:fld id="{46B2811B-619C-A043-943F-15F04764CD49}" type="datetime1">
              <a:rPr lang="en-US" smtClean="0"/>
              <a:t>7/28/20</a:t>
            </a:fld>
            <a:endParaRPr lang="en-US"/>
          </a:p>
        </p:txBody>
      </p:sp>
      <p:sp>
        <p:nvSpPr>
          <p:cNvPr id="5" name="Footer Placeholder 4">
            <a:extLst>
              <a:ext uri="{FF2B5EF4-FFF2-40B4-BE49-F238E27FC236}">
                <a16:creationId xmlns:a16="http://schemas.microsoft.com/office/drawing/2014/main" id="{0FB73B05-B35C-9C44-9FA7-3D0D69DFD270}"/>
              </a:ext>
            </a:extLst>
          </p:cNvPr>
          <p:cNvSpPr>
            <a:spLocks noGrp="1"/>
          </p:cNvSpPr>
          <p:nvPr>
            <p:ph type="ftr" sz="quarter" idx="11"/>
          </p:nvPr>
        </p:nvSpPr>
        <p:spPr/>
        <p:txBody>
          <a:bodyPr/>
          <a:lstStyle/>
          <a:p>
            <a:r>
              <a:rPr lang="en-US"/>
              <a:t>© Troy L. Cox, 2019</a:t>
            </a:r>
          </a:p>
        </p:txBody>
      </p:sp>
      <p:sp>
        <p:nvSpPr>
          <p:cNvPr id="6" name="Slide Number Placeholder 5">
            <a:extLst>
              <a:ext uri="{FF2B5EF4-FFF2-40B4-BE49-F238E27FC236}">
                <a16:creationId xmlns:a16="http://schemas.microsoft.com/office/drawing/2014/main" id="{1E24484E-E112-CA4A-A52E-A5A7788F233D}"/>
              </a:ext>
            </a:extLst>
          </p:cNvPr>
          <p:cNvSpPr>
            <a:spLocks noGrp="1"/>
          </p:cNvSpPr>
          <p:nvPr>
            <p:ph type="sldNum" sz="quarter" idx="12"/>
          </p:nvPr>
        </p:nvSpPr>
        <p:spPr/>
        <p:txBody>
          <a:bodyPr/>
          <a:lstStyle/>
          <a:p>
            <a:fld id="{E73DF17D-3FB6-7940-8068-F052C2E016E2}" type="slidenum">
              <a:rPr lang="en-US" smtClean="0"/>
              <a:t>‹#›</a:t>
            </a:fld>
            <a:endParaRPr lang="en-US"/>
          </a:p>
        </p:txBody>
      </p:sp>
    </p:spTree>
    <p:extLst>
      <p:ext uri="{BB962C8B-B14F-4D97-AF65-F5344CB8AC3E}">
        <p14:creationId xmlns:p14="http://schemas.microsoft.com/office/powerpoint/2010/main" val="42489634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615A36-E4C1-F34D-A2F5-F77C07617E9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2E99273-8F5A-2445-AC85-A46BA0DF2E43}"/>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1EC61BD-1357-9447-9D24-949B4C431D09}"/>
              </a:ext>
            </a:extLst>
          </p:cNvPr>
          <p:cNvSpPr>
            <a:spLocks noGrp="1"/>
          </p:cNvSpPr>
          <p:nvPr>
            <p:ph type="dt" sz="half" idx="10"/>
          </p:nvPr>
        </p:nvSpPr>
        <p:spPr/>
        <p:txBody>
          <a:bodyPr/>
          <a:lstStyle/>
          <a:p>
            <a:fld id="{AD4A8279-12DA-D04E-9E18-A5EDC24C77AF}" type="datetime1">
              <a:rPr lang="en-US" smtClean="0"/>
              <a:t>7/28/20</a:t>
            </a:fld>
            <a:endParaRPr lang="en-US"/>
          </a:p>
        </p:txBody>
      </p:sp>
      <p:sp>
        <p:nvSpPr>
          <p:cNvPr id="5" name="Footer Placeholder 4">
            <a:extLst>
              <a:ext uri="{FF2B5EF4-FFF2-40B4-BE49-F238E27FC236}">
                <a16:creationId xmlns:a16="http://schemas.microsoft.com/office/drawing/2014/main" id="{469824BF-31BE-944E-9387-79248DD643B3}"/>
              </a:ext>
            </a:extLst>
          </p:cNvPr>
          <p:cNvSpPr>
            <a:spLocks noGrp="1"/>
          </p:cNvSpPr>
          <p:nvPr>
            <p:ph type="ftr" sz="quarter" idx="11"/>
          </p:nvPr>
        </p:nvSpPr>
        <p:spPr/>
        <p:txBody>
          <a:bodyPr/>
          <a:lstStyle/>
          <a:p>
            <a:r>
              <a:rPr lang="en-US"/>
              <a:t>© Troy L. Cox, 2019</a:t>
            </a:r>
          </a:p>
        </p:txBody>
      </p:sp>
      <p:sp>
        <p:nvSpPr>
          <p:cNvPr id="6" name="Slide Number Placeholder 5">
            <a:extLst>
              <a:ext uri="{FF2B5EF4-FFF2-40B4-BE49-F238E27FC236}">
                <a16:creationId xmlns:a16="http://schemas.microsoft.com/office/drawing/2014/main" id="{F6A163C7-FCF1-424C-B05B-515A2D2038CA}"/>
              </a:ext>
            </a:extLst>
          </p:cNvPr>
          <p:cNvSpPr>
            <a:spLocks noGrp="1"/>
          </p:cNvSpPr>
          <p:nvPr>
            <p:ph type="sldNum" sz="quarter" idx="12"/>
          </p:nvPr>
        </p:nvSpPr>
        <p:spPr/>
        <p:txBody>
          <a:bodyPr/>
          <a:lstStyle/>
          <a:p>
            <a:fld id="{E73DF17D-3FB6-7940-8068-F052C2E016E2}" type="slidenum">
              <a:rPr lang="en-US" smtClean="0"/>
              <a:t>‹#›</a:t>
            </a:fld>
            <a:endParaRPr lang="en-US"/>
          </a:p>
        </p:txBody>
      </p:sp>
    </p:spTree>
    <p:extLst>
      <p:ext uri="{BB962C8B-B14F-4D97-AF65-F5344CB8AC3E}">
        <p14:creationId xmlns:p14="http://schemas.microsoft.com/office/powerpoint/2010/main" val="7456032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B1D651F-5379-F245-B1EF-889596024B8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8B5499C-C08D-F042-ADEB-30CB80613F60}"/>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1512665-9E29-E745-9163-5388F5EAB4B5}"/>
              </a:ext>
            </a:extLst>
          </p:cNvPr>
          <p:cNvSpPr>
            <a:spLocks noGrp="1"/>
          </p:cNvSpPr>
          <p:nvPr>
            <p:ph type="dt" sz="half" idx="10"/>
          </p:nvPr>
        </p:nvSpPr>
        <p:spPr/>
        <p:txBody>
          <a:bodyPr/>
          <a:lstStyle/>
          <a:p>
            <a:fld id="{4B63BF28-E93A-8F43-88C0-A76094BCFB06}" type="datetime1">
              <a:rPr lang="en-US" smtClean="0"/>
              <a:t>7/28/20</a:t>
            </a:fld>
            <a:endParaRPr lang="en-US"/>
          </a:p>
        </p:txBody>
      </p:sp>
      <p:sp>
        <p:nvSpPr>
          <p:cNvPr id="5" name="Footer Placeholder 4">
            <a:extLst>
              <a:ext uri="{FF2B5EF4-FFF2-40B4-BE49-F238E27FC236}">
                <a16:creationId xmlns:a16="http://schemas.microsoft.com/office/drawing/2014/main" id="{93F02635-17E0-0F46-8507-E8B425E49F84}"/>
              </a:ext>
            </a:extLst>
          </p:cNvPr>
          <p:cNvSpPr>
            <a:spLocks noGrp="1"/>
          </p:cNvSpPr>
          <p:nvPr>
            <p:ph type="ftr" sz="quarter" idx="11"/>
          </p:nvPr>
        </p:nvSpPr>
        <p:spPr/>
        <p:txBody>
          <a:bodyPr/>
          <a:lstStyle/>
          <a:p>
            <a:r>
              <a:rPr lang="en-US"/>
              <a:t>© Troy L. Cox, 2019</a:t>
            </a:r>
          </a:p>
        </p:txBody>
      </p:sp>
      <p:sp>
        <p:nvSpPr>
          <p:cNvPr id="6" name="Slide Number Placeholder 5">
            <a:extLst>
              <a:ext uri="{FF2B5EF4-FFF2-40B4-BE49-F238E27FC236}">
                <a16:creationId xmlns:a16="http://schemas.microsoft.com/office/drawing/2014/main" id="{39125CF4-C065-404A-A857-08CFEB79EDC5}"/>
              </a:ext>
            </a:extLst>
          </p:cNvPr>
          <p:cNvSpPr>
            <a:spLocks noGrp="1"/>
          </p:cNvSpPr>
          <p:nvPr>
            <p:ph type="sldNum" sz="quarter" idx="12"/>
          </p:nvPr>
        </p:nvSpPr>
        <p:spPr/>
        <p:txBody>
          <a:bodyPr/>
          <a:lstStyle/>
          <a:p>
            <a:fld id="{E73DF17D-3FB6-7940-8068-F052C2E016E2}" type="slidenum">
              <a:rPr lang="en-US" smtClean="0"/>
              <a:t>‹#›</a:t>
            </a:fld>
            <a:endParaRPr lang="en-US"/>
          </a:p>
        </p:txBody>
      </p:sp>
    </p:spTree>
    <p:extLst>
      <p:ext uri="{BB962C8B-B14F-4D97-AF65-F5344CB8AC3E}">
        <p14:creationId xmlns:p14="http://schemas.microsoft.com/office/powerpoint/2010/main" val="31482996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Master title">
  <p:cSld name="Master title">
    <p:bg>
      <p:bgPr>
        <a:blipFill>
          <a:blip r:embed="rId2">
            <a:alphaModFix/>
          </a:blip>
          <a:stretch>
            <a:fillRect/>
          </a:stretch>
        </a:blipFill>
        <a:effectLst/>
      </p:bgPr>
    </p:bg>
    <p:spTree>
      <p:nvGrpSpPr>
        <p:cNvPr id="1" name="Shape 19"/>
        <p:cNvGrpSpPr/>
        <p:nvPr/>
      </p:nvGrpSpPr>
      <p:grpSpPr>
        <a:xfrm>
          <a:off x="0" y="0"/>
          <a:ext cx="0" cy="0"/>
          <a:chOff x="0" y="0"/>
          <a:chExt cx="0" cy="0"/>
        </a:xfrm>
      </p:grpSpPr>
      <p:sp>
        <p:nvSpPr>
          <p:cNvPr id="20" name="Google Shape;20;p2"/>
          <p:cNvSpPr txBox="1">
            <a:spLocks noGrp="1"/>
          </p:cNvSpPr>
          <p:nvPr>
            <p:ph type="title"/>
          </p:nvPr>
        </p:nvSpPr>
        <p:spPr>
          <a:xfrm>
            <a:off x="838200" y="365129"/>
            <a:ext cx="10515600" cy="1325563"/>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solidFill>
                  <a:schemeClr val="lt1"/>
                </a:solidFill>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21" name="Google Shape;21;p2"/>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ctr" anchorCtr="0">
            <a:noAutofit/>
          </a:bodyPr>
          <a:lstStyle>
            <a:lvl1pPr marL="0" marR="0" lvl="0" indent="0" algn="r">
              <a:spcBef>
                <a:spcPts val="0"/>
              </a:spcBef>
              <a:spcAft>
                <a:spcPts val="0"/>
              </a:spcAft>
              <a:buNone/>
              <a:defRPr sz="750" b="0" i="0" u="none" strike="noStrike" cap="none">
                <a:solidFill>
                  <a:schemeClr val="lt1"/>
                </a:solidFill>
                <a:latin typeface="Lato Light"/>
                <a:ea typeface="Lato Light"/>
                <a:cs typeface="Lato Light"/>
                <a:sym typeface="Lato Light"/>
              </a:defRPr>
            </a:lvl1pPr>
            <a:lvl2pPr marL="0" marR="0" lvl="1" indent="0" algn="r">
              <a:spcBef>
                <a:spcPts val="0"/>
              </a:spcBef>
              <a:spcAft>
                <a:spcPts val="0"/>
              </a:spcAft>
              <a:buNone/>
              <a:defRPr sz="750" b="0" i="0" u="none" strike="noStrike" cap="none">
                <a:solidFill>
                  <a:schemeClr val="lt1"/>
                </a:solidFill>
                <a:latin typeface="Lato Light"/>
                <a:ea typeface="Lato Light"/>
                <a:cs typeface="Lato Light"/>
                <a:sym typeface="Lato Light"/>
              </a:defRPr>
            </a:lvl2pPr>
            <a:lvl3pPr marL="0" marR="0" lvl="2" indent="0" algn="r">
              <a:spcBef>
                <a:spcPts val="0"/>
              </a:spcBef>
              <a:spcAft>
                <a:spcPts val="0"/>
              </a:spcAft>
              <a:buNone/>
              <a:defRPr sz="750" b="0" i="0" u="none" strike="noStrike" cap="none">
                <a:solidFill>
                  <a:schemeClr val="lt1"/>
                </a:solidFill>
                <a:latin typeface="Lato Light"/>
                <a:ea typeface="Lato Light"/>
                <a:cs typeface="Lato Light"/>
                <a:sym typeface="Lato Light"/>
              </a:defRPr>
            </a:lvl3pPr>
            <a:lvl4pPr marL="0" marR="0" lvl="3" indent="0" algn="r">
              <a:spcBef>
                <a:spcPts val="0"/>
              </a:spcBef>
              <a:spcAft>
                <a:spcPts val="0"/>
              </a:spcAft>
              <a:buNone/>
              <a:defRPr sz="750" b="0" i="0" u="none" strike="noStrike" cap="none">
                <a:solidFill>
                  <a:schemeClr val="lt1"/>
                </a:solidFill>
                <a:latin typeface="Lato Light"/>
                <a:ea typeface="Lato Light"/>
                <a:cs typeface="Lato Light"/>
                <a:sym typeface="Lato Light"/>
              </a:defRPr>
            </a:lvl4pPr>
            <a:lvl5pPr marL="0" marR="0" lvl="4" indent="0" algn="r">
              <a:spcBef>
                <a:spcPts val="0"/>
              </a:spcBef>
              <a:spcAft>
                <a:spcPts val="0"/>
              </a:spcAft>
              <a:buNone/>
              <a:defRPr sz="750" b="0" i="0" u="none" strike="noStrike" cap="none">
                <a:solidFill>
                  <a:schemeClr val="lt1"/>
                </a:solidFill>
                <a:latin typeface="Lato Light"/>
                <a:ea typeface="Lato Light"/>
                <a:cs typeface="Lato Light"/>
                <a:sym typeface="Lato Light"/>
              </a:defRPr>
            </a:lvl5pPr>
            <a:lvl6pPr marL="0" marR="0" lvl="5" indent="0" algn="r">
              <a:spcBef>
                <a:spcPts val="0"/>
              </a:spcBef>
              <a:spcAft>
                <a:spcPts val="0"/>
              </a:spcAft>
              <a:buNone/>
              <a:defRPr sz="750" b="0" i="0" u="none" strike="noStrike" cap="none">
                <a:solidFill>
                  <a:schemeClr val="lt1"/>
                </a:solidFill>
                <a:latin typeface="Lato Light"/>
                <a:ea typeface="Lato Light"/>
                <a:cs typeface="Lato Light"/>
                <a:sym typeface="Lato Light"/>
              </a:defRPr>
            </a:lvl6pPr>
            <a:lvl7pPr marL="0" marR="0" lvl="6" indent="0" algn="r">
              <a:spcBef>
                <a:spcPts val="0"/>
              </a:spcBef>
              <a:spcAft>
                <a:spcPts val="0"/>
              </a:spcAft>
              <a:buNone/>
              <a:defRPr sz="750" b="0" i="0" u="none" strike="noStrike" cap="none">
                <a:solidFill>
                  <a:schemeClr val="lt1"/>
                </a:solidFill>
                <a:latin typeface="Lato Light"/>
                <a:ea typeface="Lato Light"/>
                <a:cs typeface="Lato Light"/>
                <a:sym typeface="Lato Light"/>
              </a:defRPr>
            </a:lvl7pPr>
            <a:lvl8pPr marL="0" marR="0" lvl="7" indent="0" algn="r">
              <a:spcBef>
                <a:spcPts val="0"/>
              </a:spcBef>
              <a:spcAft>
                <a:spcPts val="0"/>
              </a:spcAft>
              <a:buNone/>
              <a:defRPr sz="750" b="0" i="0" u="none" strike="noStrike" cap="none">
                <a:solidFill>
                  <a:schemeClr val="lt1"/>
                </a:solidFill>
                <a:latin typeface="Lato Light"/>
                <a:ea typeface="Lato Light"/>
                <a:cs typeface="Lato Light"/>
                <a:sym typeface="Lato Light"/>
              </a:defRPr>
            </a:lvl8pPr>
            <a:lvl9pPr marL="0" marR="0" lvl="8" indent="0" algn="r">
              <a:spcBef>
                <a:spcPts val="0"/>
              </a:spcBef>
              <a:spcAft>
                <a:spcPts val="0"/>
              </a:spcAft>
              <a:buNone/>
              <a:defRPr sz="750" b="0" i="0" u="none" strike="noStrike" cap="none">
                <a:solidFill>
                  <a:schemeClr val="lt1"/>
                </a:solidFill>
                <a:latin typeface="Lato Light"/>
                <a:ea typeface="Lato Light"/>
                <a:cs typeface="Lato Light"/>
                <a:sym typeface="Lato Light"/>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1262958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4D7B40-F95D-4347-803C-B6D3830F172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EEADA1E-9CA3-214D-BA5B-1645847B5D5D}"/>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B347A81-3767-014E-9916-1CC56D285906}"/>
              </a:ext>
            </a:extLst>
          </p:cNvPr>
          <p:cNvSpPr>
            <a:spLocks noGrp="1"/>
          </p:cNvSpPr>
          <p:nvPr>
            <p:ph type="dt" sz="half" idx="10"/>
          </p:nvPr>
        </p:nvSpPr>
        <p:spPr/>
        <p:txBody>
          <a:bodyPr/>
          <a:lstStyle/>
          <a:p>
            <a:fld id="{9EBC77F9-C648-6048-9EA4-0CCB33C8F2AE}" type="datetime1">
              <a:rPr lang="en-US" smtClean="0"/>
              <a:t>7/28/20</a:t>
            </a:fld>
            <a:endParaRPr lang="en-US"/>
          </a:p>
        </p:txBody>
      </p:sp>
      <p:sp>
        <p:nvSpPr>
          <p:cNvPr id="5" name="Footer Placeholder 4">
            <a:extLst>
              <a:ext uri="{FF2B5EF4-FFF2-40B4-BE49-F238E27FC236}">
                <a16:creationId xmlns:a16="http://schemas.microsoft.com/office/drawing/2014/main" id="{11AC7481-9414-064B-8274-E3CB9341661E}"/>
              </a:ext>
            </a:extLst>
          </p:cNvPr>
          <p:cNvSpPr>
            <a:spLocks noGrp="1"/>
          </p:cNvSpPr>
          <p:nvPr>
            <p:ph type="ftr" sz="quarter" idx="11"/>
          </p:nvPr>
        </p:nvSpPr>
        <p:spPr/>
        <p:txBody>
          <a:bodyPr/>
          <a:lstStyle/>
          <a:p>
            <a:r>
              <a:rPr lang="en-US"/>
              <a:t>© Troy L. Cox, 2019</a:t>
            </a:r>
          </a:p>
        </p:txBody>
      </p:sp>
      <p:sp>
        <p:nvSpPr>
          <p:cNvPr id="6" name="Slide Number Placeholder 5">
            <a:extLst>
              <a:ext uri="{FF2B5EF4-FFF2-40B4-BE49-F238E27FC236}">
                <a16:creationId xmlns:a16="http://schemas.microsoft.com/office/drawing/2014/main" id="{D072C3DA-2DAD-0249-8065-A186A3F144E4}"/>
              </a:ext>
            </a:extLst>
          </p:cNvPr>
          <p:cNvSpPr>
            <a:spLocks noGrp="1"/>
          </p:cNvSpPr>
          <p:nvPr>
            <p:ph type="sldNum" sz="quarter" idx="12"/>
          </p:nvPr>
        </p:nvSpPr>
        <p:spPr/>
        <p:txBody>
          <a:bodyPr/>
          <a:lstStyle/>
          <a:p>
            <a:fld id="{E73DF17D-3FB6-7940-8068-F052C2E016E2}" type="slidenum">
              <a:rPr lang="en-US" smtClean="0"/>
              <a:t>‹#›</a:t>
            </a:fld>
            <a:endParaRPr lang="en-US"/>
          </a:p>
        </p:txBody>
      </p:sp>
    </p:spTree>
    <p:extLst>
      <p:ext uri="{BB962C8B-B14F-4D97-AF65-F5344CB8AC3E}">
        <p14:creationId xmlns:p14="http://schemas.microsoft.com/office/powerpoint/2010/main" val="4054567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0640EC-2110-4C46-800E-236FFECA972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C1F419B-C6C9-8943-A4A7-18CC20204B2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5BEF1C68-8843-9A4F-AFF1-50E4A8265B9F}"/>
              </a:ext>
            </a:extLst>
          </p:cNvPr>
          <p:cNvSpPr>
            <a:spLocks noGrp="1"/>
          </p:cNvSpPr>
          <p:nvPr>
            <p:ph type="dt" sz="half" idx="10"/>
          </p:nvPr>
        </p:nvSpPr>
        <p:spPr/>
        <p:txBody>
          <a:bodyPr/>
          <a:lstStyle/>
          <a:p>
            <a:fld id="{DA16A188-1201-B94B-849C-1A6DF044FF0E}" type="datetime1">
              <a:rPr lang="en-US" smtClean="0"/>
              <a:t>7/28/20</a:t>
            </a:fld>
            <a:endParaRPr lang="en-US"/>
          </a:p>
        </p:txBody>
      </p:sp>
      <p:sp>
        <p:nvSpPr>
          <p:cNvPr id="5" name="Footer Placeholder 4">
            <a:extLst>
              <a:ext uri="{FF2B5EF4-FFF2-40B4-BE49-F238E27FC236}">
                <a16:creationId xmlns:a16="http://schemas.microsoft.com/office/drawing/2014/main" id="{9FF388CE-37D1-AE41-B08B-0D1200A94A7A}"/>
              </a:ext>
            </a:extLst>
          </p:cNvPr>
          <p:cNvSpPr>
            <a:spLocks noGrp="1"/>
          </p:cNvSpPr>
          <p:nvPr>
            <p:ph type="ftr" sz="quarter" idx="11"/>
          </p:nvPr>
        </p:nvSpPr>
        <p:spPr/>
        <p:txBody>
          <a:bodyPr/>
          <a:lstStyle/>
          <a:p>
            <a:r>
              <a:rPr lang="en-US"/>
              <a:t>© Troy L. Cox, 2019</a:t>
            </a:r>
          </a:p>
        </p:txBody>
      </p:sp>
      <p:sp>
        <p:nvSpPr>
          <p:cNvPr id="6" name="Slide Number Placeholder 5">
            <a:extLst>
              <a:ext uri="{FF2B5EF4-FFF2-40B4-BE49-F238E27FC236}">
                <a16:creationId xmlns:a16="http://schemas.microsoft.com/office/drawing/2014/main" id="{0F0F4104-E03C-5843-945B-D965B06E33EF}"/>
              </a:ext>
            </a:extLst>
          </p:cNvPr>
          <p:cNvSpPr>
            <a:spLocks noGrp="1"/>
          </p:cNvSpPr>
          <p:nvPr>
            <p:ph type="sldNum" sz="quarter" idx="12"/>
          </p:nvPr>
        </p:nvSpPr>
        <p:spPr/>
        <p:txBody>
          <a:bodyPr/>
          <a:lstStyle/>
          <a:p>
            <a:fld id="{E73DF17D-3FB6-7940-8068-F052C2E016E2}" type="slidenum">
              <a:rPr lang="en-US" smtClean="0"/>
              <a:t>‹#›</a:t>
            </a:fld>
            <a:endParaRPr lang="en-US"/>
          </a:p>
        </p:txBody>
      </p:sp>
    </p:spTree>
    <p:extLst>
      <p:ext uri="{BB962C8B-B14F-4D97-AF65-F5344CB8AC3E}">
        <p14:creationId xmlns:p14="http://schemas.microsoft.com/office/powerpoint/2010/main" val="29105950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5B51A1-26B0-4341-B720-C2AD7509297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6637D15-DF2F-C646-9839-AE2EF684C6A6}"/>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305EBBC-EFB2-3B4D-9A4B-7178BEECE5F0}"/>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9C08A6C-E022-6F46-82BC-E40FB1D70275}"/>
              </a:ext>
            </a:extLst>
          </p:cNvPr>
          <p:cNvSpPr>
            <a:spLocks noGrp="1"/>
          </p:cNvSpPr>
          <p:nvPr>
            <p:ph type="dt" sz="half" idx="10"/>
          </p:nvPr>
        </p:nvSpPr>
        <p:spPr/>
        <p:txBody>
          <a:bodyPr/>
          <a:lstStyle/>
          <a:p>
            <a:fld id="{ABD24B63-6ECF-604C-A55A-23F97AD1C444}" type="datetime1">
              <a:rPr lang="en-US" smtClean="0"/>
              <a:t>7/28/20</a:t>
            </a:fld>
            <a:endParaRPr lang="en-US"/>
          </a:p>
        </p:txBody>
      </p:sp>
      <p:sp>
        <p:nvSpPr>
          <p:cNvPr id="6" name="Footer Placeholder 5">
            <a:extLst>
              <a:ext uri="{FF2B5EF4-FFF2-40B4-BE49-F238E27FC236}">
                <a16:creationId xmlns:a16="http://schemas.microsoft.com/office/drawing/2014/main" id="{5EE458FE-75D0-5C4C-A6DD-A4761D631B09}"/>
              </a:ext>
            </a:extLst>
          </p:cNvPr>
          <p:cNvSpPr>
            <a:spLocks noGrp="1"/>
          </p:cNvSpPr>
          <p:nvPr>
            <p:ph type="ftr" sz="quarter" idx="11"/>
          </p:nvPr>
        </p:nvSpPr>
        <p:spPr/>
        <p:txBody>
          <a:bodyPr/>
          <a:lstStyle/>
          <a:p>
            <a:r>
              <a:rPr lang="en-US"/>
              <a:t>© Troy L. Cox, 2019</a:t>
            </a:r>
          </a:p>
        </p:txBody>
      </p:sp>
      <p:sp>
        <p:nvSpPr>
          <p:cNvPr id="7" name="Slide Number Placeholder 6">
            <a:extLst>
              <a:ext uri="{FF2B5EF4-FFF2-40B4-BE49-F238E27FC236}">
                <a16:creationId xmlns:a16="http://schemas.microsoft.com/office/drawing/2014/main" id="{E1FA993C-8654-BE4E-A915-3872C9661E74}"/>
              </a:ext>
            </a:extLst>
          </p:cNvPr>
          <p:cNvSpPr>
            <a:spLocks noGrp="1"/>
          </p:cNvSpPr>
          <p:nvPr>
            <p:ph type="sldNum" sz="quarter" idx="12"/>
          </p:nvPr>
        </p:nvSpPr>
        <p:spPr/>
        <p:txBody>
          <a:bodyPr/>
          <a:lstStyle/>
          <a:p>
            <a:fld id="{E73DF17D-3FB6-7940-8068-F052C2E016E2}" type="slidenum">
              <a:rPr lang="en-US" smtClean="0"/>
              <a:t>‹#›</a:t>
            </a:fld>
            <a:endParaRPr lang="en-US"/>
          </a:p>
        </p:txBody>
      </p:sp>
    </p:spTree>
    <p:extLst>
      <p:ext uri="{BB962C8B-B14F-4D97-AF65-F5344CB8AC3E}">
        <p14:creationId xmlns:p14="http://schemas.microsoft.com/office/powerpoint/2010/main" val="23545148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3DBFDC-C84D-9944-BA3D-B5E1FD0BD6F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2AC3EB8-8070-7444-A025-0946032A30D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C9582D88-61C9-0744-8707-D008AEBC55D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1C7247B-85E5-8642-BC37-AEA84B534A8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E7502405-5B89-D646-B80A-8E89C437CC7E}"/>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56C46B7-A5B2-1D40-9701-70F27CC9CC4B}"/>
              </a:ext>
            </a:extLst>
          </p:cNvPr>
          <p:cNvSpPr>
            <a:spLocks noGrp="1"/>
          </p:cNvSpPr>
          <p:nvPr>
            <p:ph type="dt" sz="half" idx="10"/>
          </p:nvPr>
        </p:nvSpPr>
        <p:spPr/>
        <p:txBody>
          <a:bodyPr/>
          <a:lstStyle/>
          <a:p>
            <a:fld id="{F2B4BA5E-9063-0C45-AF73-3B6453C7453A}" type="datetime1">
              <a:rPr lang="en-US" smtClean="0"/>
              <a:t>7/28/20</a:t>
            </a:fld>
            <a:endParaRPr lang="en-US"/>
          </a:p>
        </p:txBody>
      </p:sp>
      <p:sp>
        <p:nvSpPr>
          <p:cNvPr id="8" name="Footer Placeholder 7">
            <a:extLst>
              <a:ext uri="{FF2B5EF4-FFF2-40B4-BE49-F238E27FC236}">
                <a16:creationId xmlns:a16="http://schemas.microsoft.com/office/drawing/2014/main" id="{E32064AF-5AAE-8A45-A01C-BB64A264356C}"/>
              </a:ext>
            </a:extLst>
          </p:cNvPr>
          <p:cNvSpPr>
            <a:spLocks noGrp="1"/>
          </p:cNvSpPr>
          <p:nvPr>
            <p:ph type="ftr" sz="quarter" idx="11"/>
          </p:nvPr>
        </p:nvSpPr>
        <p:spPr/>
        <p:txBody>
          <a:bodyPr/>
          <a:lstStyle/>
          <a:p>
            <a:r>
              <a:rPr lang="en-US"/>
              <a:t>© Troy L. Cox, 2019</a:t>
            </a:r>
          </a:p>
        </p:txBody>
      </p:sp>
      <p:sp>
        <p:nvSpPr>
          <p:cNvPr id="9" name="Slide Number Placeholder 8">
            <a:extLst>
              <a:ext uri="{FF2B5EF4-FFF2-40B4-BE49-F238E27FC236}">
                <a16:creationId xmlns:a16="http://schemas.microsoft.com/office/drawing/2014/main" id="{4035BE6E-E89D-2A46-AFD1-38DB4C348EB9}"/>
              </a:ext>
            </a:extLst>
          </p:cNvPr>
          <p:cNvSpPr>
            <a:spLocks noGrp="1"/>
          </p:cNvSpPr>
          <p:nvPr>
            <p:ph type="sldNum" sz="quarter" idx="12"/>
          </p:nvPr>
        </p:nvSpPr>
        <p:spPr/>
        <p:txBody>
          <a:bodyPr/>
          <a:lstStyle/>
          <a:p>
            <a:fld id="{E73DF17D-3FB6-7940-8068-F052C2E016E2}" type="slidenum">
              <a:rPr lang="en-US" smtClean="0"/>
              <a:t>‹#›</a:t>
            </a:fld>
            <a:endParaRPr lang="en-US"/>
          </a:p>
        </p:txBody>
      </p:sp>
    </p:spTree>
    <p:extLst>
      <p:ext uri="{BB962C8B-B14F-4D97-AF65-F5344CB8AC3E}">
        <p14:creationId xmlns:p14="http://schemas.microsoft.com/office/powerpoint/2010/main" val="16730312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5AF955-AB16-5E40-B77A-BA82773FF9E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6C692CB-94B9-EB4F-9810-2C5D27B58A8E}"/>
              </a:ext>
            </a:extLst>
          </p:cNvPr>
          <p:cNvSpPr>
            <a:spLocks noGrp="1"/>
          </p:cNvSpPr>
          <p:nvPr>
            <p:ph type="dt" sz="half" idx="10"/>
          </p:nvPr>
        </p:nvSpPr>
        <p:spPr/>
        <p:txBody>
          <a:bodyPr/>
          <a:lstStyle/>
          <a:p>
            <a:fld id="{0FA4493E-5315-7245-AF21-7FEB8E1F809C}" type="datetime1">
              <a:rPr lang="en-US" smtClean="0"/>
              <a:t>7/28/20</a:t>
            </a:fld>
            <a:endParaRPr lang="en-US"/>
          </a:p>
        </p:txBody>
      </p:sp>
      <p:sp>
        <p:nvSpPr>
          <p:cNvPr id="4" name="Footer Placeholder 3">
            <a:extLst>
              <a:ext uri="{FF2B5EF4-FFF2-40B4-BE49-F238E27FC236}">
                <a16:creationId xmlns:a16="http://schemas.microsoft.com/office/drawing/2014/main" id="{24AF0DCE-8EC3-A649-B89B-2173CE6094B1}"/>
              </a:ext>
            </a:extLst>
          </p:cNvPr>
          <p:cNvSpPr>
            <a:spLocks noGrp="1"/>
          </p:cNvSpPr>
          <p:nvPr>
            <p:ph type="ftr" sz="quarter" idx="11"/>
          </p:nvPr>
        </p:nvSpPr>
        <p:spPr/>
        <p:txBody>
          <a:bodyPr/>
          <a:lstStyle/>
          <a:p>
            <a:r>
              <a:rPr lang="en-US"/>
              <a:t>© Troy L. Cox, 2019</a:t>
            </a:r>
          </a:p>
        </p:txBody>
      </p:sp>
      <p:sp>
        <p:nvSpPr>
          <p:cNvPr id="5" name="Slide Number Placeholder 4">
            <a:extLst>
              <a:ext uri="{FF2B5EF4-FFF2-40B4-BE49-F238E27FC236}">
                <a16:creationId xmlns:a16="http://schemas.microsoft.com/office/drawing/2014/main" id="{1FF1C03D-1E53-284E-9BF7-1AF9E04D7965}"/>
              </a:ext>
            </a:extLst>
          </p:cNvPr>
          <p:cNvSpPr>
            <a:spLocks noGrp="1"/>
          </p:cNvSpPr>
          <p:nvPr>
            <p:ph type="sldNum" sz="quarter" idx="12"/>
          </p:nvPr>
        </p:nvSpPr>
        <p:spPr/>
        <p:txBody>
          <a:bodyPr/>
          <a:lstStyle/>
          <a:p>
            <a:fld id="{E73DF17D-3FB6-7940-8068-F052C2E016E2}" type="slidenum">
              <a:rPr lang="en-US" smtClean="0"/>
              <a:t>‹#›</a:t>
            </a:fld>
            <a:endParaRPr lang="en-US"/>
          </a:p>
        </p:txBody>
      </p:sp>
    </p:spTree>
    <p:extLst>
      <p:ext uri="{BB962C8B-B14F-4D97-AF65-F5344CB8AC3E}">
        <p14:creationId xmlns:p14="http://schemas.microsoft.com/office/powerpoint/2010/main" val="21105423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7787E95-C505-8F4E-AFDD-10F38AFA8E95}"/>
              </a:ext>
            </a:extLst>
          </p:cNvPr>
          <p:cNvSpPr>
            <a:spLocks noGrp="1"/>
          </p:cNvSpPr>
          <p:nvPr>
            <p:ph type="dt" sz="half" idx="10"/>
          </p:nvPr>
        </p:nvSpPr>
        <p:spPr/>
        <p:txBody>
          <a:bodyPr/>
          <a:lstStyle/>
          <a:p>
            <a:fld id="{F8CCF544-35BB-4F48-B547-89752212716E}" type="datetime1">
              <a:rPr lang="en-US" smtClean="0"/>
              <a:t>7/28/20</a:t>
            </a:fld>
            <a:endParaRPr lang="en-US"/>
          </a:p>
        </p:txBody>
      </p:sp>
      <p:sp>
        <p:nvSpPr>
          <p:cNvPr id="3" name="Footer Placeholder 2">
            <a:extLst>
              <a:ext uri="{FF2B5EF4-FFF2-40B4-BE49-F238E27FC236}">
                <a16:creationId xmlns:a16="http://schemas.microsoft.com/office/drawing/2014/main" id="{E837E155-FC46-F24B-849E-69BC6249B5DB}"/>
              </a:ext>
            </a:extLst>
          </p:cNvPr>
          <p:cNvSpPr>
            <a:spLocks noGrp="1"/>
          </p:cNvSpPr>
          <p:nvPr>
            <p:ph type="ftr" sz="quarter" idx="11"/>
          </p:nvPr>
        </p:nvSpPr>
        <p:spPr/>
        <p:txBody>
          <a:bodyPr/>
          <a:lstStyle/>
          <a:p>
            <a:r>
              <a:rPr lang="en-US"/>
              <a:t>© Troy L. Cox, 2019</a:t>
            </a:r>
          </a:p>
        </p:txBody>
      </p:sp>
      <p:sp>
        <p:nvSpPr>
          <p:cNvPr id="4" name="Slide Number Placeholder 3">
            <a:extLst>
              <a:ext uri="{FF2B5EF4-FFF2-40B4-BE49-F238E27FC236}">
                <a16:creationId xmlns:a16="http://schemas.microsoft.com/office/drawing/2014/main" id="{62D458B9-95E7-954C-BD2C-7E4A7C532A16}"/>
              </a:ext>
            </a:extLst>
          </p:cNvPr>
          <p:cNvSpPr>
            <a:spLocks noGrp="1"/>
          </p:cNvSpPr>
          <p:nvPr>
            <p:ph type="sldNum" sz="quarter" idx="12"/>
          </p:nvPr>
        </p:nvSpPr>
        <p:spPr/>
        <p:txBody>
          <a:bodyPr/>
          <a:lstStyle/>
          <a:p>
            <a:fld id="{E73DF17D-3FB6-7940-8068-F052C2E016E2}" type="slidenum">
              <a:rPr lang="en-US" smtClean="0"/>
              <a:t>‹#›</a:t>
            </a:fld>
            <a:endParaRPr lang="en-US"/>
          </a:p>
        </p:txBody>
      </p:sp>
    </p:spTree>
    <p:extLst>
      <p:ext uri="{BB962C8B-B14F-4D97-AF65-F5344CB8AC3E}">
        <p14:creationId xmlns:p14="http://schemas.microsoft.com/office/powerpoint/2010/main" val="19661233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300F4-6398-CF4D-9E9A-D5A418E0D55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0AF6CBA-BC2C-364B-A720-015333C4B92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AACFDF7-3180-734D-8279-2C1BE36F81D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A2C5825-2739-4E44-B3FE-31C7D8DE8381}"/>
              </a:ext>
            </a:extLst>
          </p:cNvPr>
          <p:cNvSpPr>
            <a:spLocks noGrp="1"/>
          </p:cNvSpPr>
          <p:nvPr>
            <p:ph type="dt" sz="half" idx="10"/>
          </p:nvPr>
        </p:nvSpPr>
        <p:spPr/>
        <p:txBody>
          <a:bodyPr/>
          <a:lstStyle/>
          <a:p>
            <a:fld id="{F7E37F0B-E775-9F42-80EE-BD9AAF044ABC}" type="datetime1">
              <a:rPr lang="en-US" smtClean="0"/>
              <a:t>7/28/20</a:t>
            </a:fld>
            <a:endParaRPr lang="en-US"/>
          </a:p>
        </p:txBody>
      </p:sp>
      <p:sp>
        <p:nvSpPr>
          <p:cNvPr id="6" name="Footer Placeholder 5">
            <a:extLst>
              <a:ext uri="{FF2B5EF4-FFF2-40B4-BE49-F238E27FC236}">
                <a16:creationId xmlns:a16="http://schemas.microsoft.com/office/drawing/2014/main" id="{A81534B5-7584-FF4F-AA37-9F48E6C4ABC4}"/>
              </a:ext>
            </a:extLst>
          </p:cNvPr>
          <p:cNvSpPr>
            <a:spLocks noGrp="1"/>
          </p:cNvSpPr>
          <p:nvPr>
            <p:ph type="ftr" sz="quarter" idx="11"/>
          </p:nvPr>
        </p:nvSpPr>
        <p:spPr/>
        <p:txBody>
          <a:bodyPr/>
          <a:lstStyle/>
          <a:p>
            <a:r>
              <a:rPr lang="en-US"/>
              <a:t>© Troy L. Cox, 2019</a:t>
            </a:r>
          </a:p>
        </p:txBody>
      </p:sp>
      <p:sp>
        <p:nvSpPr>
          <p:cNvPr id="7" name="Slide Number Placeholder 6">
            <a:extLst>
              <a:ext uri="{FF2B5EF4-FFF2-40B4-BE49-F238E27FC236}">
                <a16:creationId xmlns:a16="http://schemas.microsoft.com/office/drawing/2014/main" id="{8C6E8856-F5C6-D14C-AF23-300D41D49610}"/>
              </a:ext>
            </a:extLst>
          </p:cNvPr>
          <p:cNvSpPr>
            <a:spLocks noGrp="1"/>
          </p:cNvSpPr>
          <p:nvPr>
            <p:ph type="sldNum" sz="quarter" idx="12"/>
          </p:nvPr>
        </p:nvSpPr>
        <p:spPr/>
        <p:txBody>
          <a:bodyPr/>
          <a:lstStyle/>
          <a:p>
            <a:fld id="{E73DF17D-3FB6-7940-8068-F052C2E016E2}" type="slidenum">
              <a:rPr lang="en-US" smtClean="0"/>
              <a:t>‹#›</a:t>
            </a:fld>
            <a:endParaRPr lang="en-US"/>
          </a:p>
        </p:txBody>
      </p:sp>
    </p:spTree>
    <p:extLst>
      <p:ext uri="{BB962C8B-B14F-4D97-AF65-F5344CB8AC3E}">
        <p14:creationId xmlns:p14="http://schemas.microsoft.com/office/powerpoint/2010/main" val="7444134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CB91D8-8C17-4649-B65D-7E979482518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8FCB562-F892-5043-A3E0-E87FAB45C49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40AB19E-6679-BA46-A83E-D2BA68BDFDF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D8537C0-105E-034F-8865-7A6F61B6784A}"/>
              </a:ext>
            </a:extLst>
          </p:cNvPr>
          <p:cNvSpPr>
            <a:spLocks noGrp="1"/>
          </p:cNvSpPr>
          <p:nvPr>
            <p:ph type="dt" sz="half" idx="10"/>
          </p:nvPr>
        </p:nvSpPr>
        <p:spPr/>
        <p:txBody>
          <a:bodyPr/>
          <a:lstStyle/>
          <a:p>
            <a:fld id="{05C14BB7-3D64-3745-9A4C-F1C3479AC3E0}" type="datetime1">
              <a:rPr lang="en-US" smtClean="0"/>
              <a:t>7/28/20</a:t>
            </a:fld>
            <a:endParaRPr lang="en-US"/>
          </a:p>
        </p:txBody>
      </p:sp>
      <p:sp>
        <p:nvSpPr>
          <p:cNvPr id="6" name="Footer Placeholder 5">
            <a:extLst>
              <a:ext uri="{FF2B5EF4-FFF2-40B4-BE49-F238E27FC236}">
                <a16:creationId xmlns:a16="http://schemas.microsoft.com/office/drawing/2014/main" id="{91B68926-58C6-CF4C-BEE9-E719CF74E24C}"/>
              </a:ext>
            </a:extLst>
          </p:cNvPr>
          <p:cNvSpPr>
            <a:spLocks noGrp="1"/>
          </p:cNvSpPr>
          <p:nvPr>
            <p:ph type="ftr" sz="quarter" idx="11"/>
          </p:nvPr>
        </p:nvSpPr>
        <p:spPr/>
        <p:txBody>
          <a:bodyPr/>
          <a:lstStyle/>
          <a:p>
            <a:r>
              <a:rPr lang="en-US"/>
              <a:t>© Troy L. Cox, 2019</a:t>
            </a:r>
          </a:p>
        </p:txBody>
      </p:sp>
      <p:sp>
        <p:nvSpPr>
          <p:cNvPr id="7" name="Slide Number Placeholder 6">
            <a:extLst>
              <a:ext uri="{FF2B5EF4-FFF2-40B4-BE49-F238E27FC236}">
                <a16:creationId xmlns:a16="http://schemas.microsoft.com/office/drawing/2014/main" id="{D10B2644-9465-104D-8D23-13CBC5A93EA1}"/>
              </a:ext>
            </a:extLst>
          </p:cNvPr>
          <p:cNvSpPr>
            <a:spLocks noGrp="1"/>
          </p:cNvSpPr>
          <p:nvPr>
            <p:ph type="sldNum" sz="quarter" idx="12"/>
          </p:nvPr>
        </p:nvSpPr>
        <p:spPr/>
        <p:txBody>
          <a:bodyPr/>
          <a:lstStyle/>
          <a:p>
            <a:fld id="{E73DF17D-3FB6-7940-8068-F052C2E016E2}" type="slidenum">
              <a:rPr lang="en-US" smtClean="0"/>
              <a:t>‹#›</a:t>
            </a:fld>
            <a:endParaRPr lang="en-US"/>
          </a:p>
        </p:txBody>
      </p:sp>
    </p:spTree>
    <p:extLst>
      <p:ext uri="{BB962C8B-B14F-4D97-AF65-F5344CB8AC3E}">
        <p14:creationId xmlns:p14="http://schemas.microsoft.com/office/powerpoint/2010/main" val="38939357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pct80">
          <a:fgClr>
            <a:schemeClr val="bg2"/>
          </a:fgClr>
          <a:bgClr>
            <a:schemeClr val="bg1"/>
          </a:bgClr>
        </a:patt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2E04E77-B35E-054D-9426-51AEB49B9A6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41D4BA05-4069-8040-83A0-5060E7A968B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8A9FA9B1-501B-154A-B053-97EDE428ED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366C54-0926-BC4C-AD2C-1FA834032DA6}" type="datetime1">
              <a:rPr lang="en-US" smtClean="0"/>
              <a:t>7/28/20</a:t>
            </a:fld>
            <a:endParaRPr lang="en-US"/>
          </a:p>
        </p:txBody>
      </p:sp>
      <p:sp>
        <p:nvSpPr>
          <p:cNvPr id="5" name="Footer Placeholder 4">
            <a:extLst>
              <a:ext uri="{FF2B5EF4-FFF2-40B4-BE49-F238E27FC236}">
                <a16:creationId xmlns:a16="http://schemas.microsoft.com/office/drawing/2014/main" id="{B1B4729D-04E1-1C4D-9BD0-7EF7721B99B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 Troy L. Cox, 2019</a:t>
            </a:r>
          </a:p>
        </p:txBody>
      </p:sp>
      <p:sp>
        <p:nvSpPr>
          <p:cNvPr id="6" name="Slide Number Placeholder 5">
            <a:extLst>
              <a:ext uri="{FF2B5EF4-FFF2-40B4-BE49-F238E27FC236}">
                <a16:creationId xmlns:a16="http://schemas.microsoft.com/office/drawing/2014/main" id="{060E45D4-BB83-1F44-8ABF-6B502FF5470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3DF17D-3FB6-7940-8068-F052C2E016E2}" type="slidenum">
              <a:rPr lang="en-US" smtClean="0"/>
              <a:t>‹#›</a:t>
            </a:fld>
            <a:endParaRPr lang="en-US"/>
          </a:p>
        </p:txBody>
      </p:sp>
      <p:pic>
        <p:nvPicPr>
          <p:cNvPr id="7" name="Picture 6">
            <a:extLst>
              <a:ext uri="{FF2B5EF4-FFF2-40B4-BE49-F238E27FC236}">
                <a16:creationId xmlns:a16="http://schemas.microsoft.com/office/drawing/2014/main" id="{8B5E9BC6-D459-0D4F-9CCF-F5BFD01CB6EE}"/>
              </a:ext>
            </a:extLst>
          </p:cNvPr>
          <p:cNvPicPr>
            <a:picLocks noChangeAspect="1"/>
          </p:cNvPicPr>
          <p:nvPr userDrawn="1"/>
        </p:nvPicPr>
        <p:blipFill>
          <a:blip r:embed="rId14">
            <a:alphaModFix amt="11000"/>
          </a:blip>
          <a:stretch>
            <a:fillRect/>
          </a:stretch>
        </p:blipFill>
        <p:spPr>
          <a:xfrm>
            <a:off x="2650431" y="365125"/>
            <a:ext cx="6891138" cy="6176963"/>
          </a:xfrm>
          <a:prstGeom prst="rect">
            <a:avLst/>
          </a:prstGeom>
        </p:spPr>
      </p:pic>
    </p:spTree>
    <p:extLst>
      <p:ext uri="{BB962C8B-B14F-4D97-AF65-F5344CB8AC3E}">
        <p14:creationId xmlns:p14="http://schemas.microsoft.com/office/powerpoint/2010/main" val="2222341255"/>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56195-D29C-DC40-B7D4-29D302C611DB}"/>
              </a:ext>
            </a:extLst>
          </p:cNvPr>
          <p:cNvSpPr>
            <a:spLocks noGrp="1"/>
          </p:cNvSpPr>
          <p:nvPr>
            <p:ph type="ctrTitle"/>
          </p:nvPr>
        </p:nvSpPr>
        <p:spPr/>
        <p:txBody>
          <a:bodyPr/>
          <a:lstStyle/>
          <a:p>
            <a:r>
              <a:rPr lang="en-US" dirty="0"/>
              <a:t>Introduction to the ACTFL Proficiency Scale</a:t>
            </a:r>
          </a:p>
        </p:txBody>
      </p:sp>
      <p:sp>
        <p:nvSpPr>
          <p:cNvPr id="3" name="Subtitle 2">
            <a:extLst>
              <a:ext uri="{FF2B5EF4-FFF2-40B4-BE49-F238E27FC236}">
                <a16:creationId xmlns:a16="http://schemas.microsoft.com/office/drawing/2014/main" id="{CEDF58B3-2366-A243-A941-FE7CA37868BB}"/>
              </a:ext>
            </a:extLst>
          </p:cNvPr>
          <p:cNvSpPr>
            <a:spLocks noGrp="1"/>
          </p:cNvSpPr>
          <p:nvPr>
            <p:ph type="subTitle" idx="1"/>
          </p:nvPr>
        </p:nvSpPr>
        <p:spPr/>
        <p:txBody>
          <a:bodyPr/>
          <a:lstStyle/>
          <a:p>
            <a:r>
              <a:rPr lang="en-US" dirty="0"/>
              <a:t>Troy L. Cox, PhD</a:t>
            </a:r>
          </a:p>
          <a:p>
            <a:r>
              <a:rPr lang="en-US" dirty="0"/>
              <a:t>Associate Director, Center for Language Studies</a:t>
            </a:r>
          </a:p>
        </p:txBody>
      </p:sp>
      <p:sp>
        <p:nvSpPr>
          <p:cNvPr id="4" name="Footer Placeholder 3">
            <a:extLst>
              <a:ext uri="{FF2B5EF4-FFF2-40B4-BE49-F238E27FC236}">
                <a16:creationId xmlns:a16="http://schemas.microsoft.com/office/drawing/2014/main" id="{7117BD85-CE17-9C40-A7F1-CF2C6CEC2CD7}"/>
              </a:ext>
            </a:extLst>
          </p:cNvPr>
          <p:cNvSpPr>
            <a:spLocks noGrp="1"/>
          </p:cNvSpPr>
          <p:nvPr>
            <p:ph type="ftr" sz="quarter" idx="11"/>
          </p:nvPr>
        </p:nvSpPr>
        <p:spPr/>
        <p:txBody>
          <a:bodyPr/>
          <a:lstStyle/>
          <a:p>
            <a:r>
              <a:rPr lang="en-US"/>
              <a:t>© Troy L. Cox, 2019</a:t>
            </a:r>
          </a:p>
        </p:txBody>
      </p:sp>
      <p:sp>
        <p:nvSpPr>
          <p:cNvPr id="5" name="Slide Number Placeholder 4">
            <a:extLst>
              <a:ext uri="{FF2B5EF4-FFF2-40B4-BE49-F238E27FC236}">
                <a16:creationId xmlns:a16="http://schemas.microsoft.com/office/drawing/2014/main" id="{E1E6709F-63F5-D846-AD64-8DADB8F3DFEE}"/>
              </a:ext>
            </a:extLst>
          </p:cNvPr>
          <p:cNvSpPr>
            <a:spLocks noGrp="1"/>
          </p:cNvSpPr>
          <p:nvPr>
            <p:ph type="sldNum" sz="quarter" idx="12"/>
          </p:nvPr>
        </p:nvSpPr>
        <p:spPr/>
        <p:txBody>
          <a:bodyPr/>
          <a:lstStyle/>
          <a:p>
            <a:fld id="{E73DF17D-3FB6-7940-8068-F052C2E016E2}" type="slidenum">
              <a:rPr lang="en-US" smtClean="0"/>
              <a:t>1</a:t>
            </a:fld>
            <a:endParaRPr lang="en-US"/>
          </a:p>
        </p:txBody>
      </p:sp>
    </p:spTree>
    <p:extLst>
      <p:ext uri="{BB962C8B-B14F-4D97-AF65-F5344CB8AC3E}">
        <p14:creationId xmlns:p14="http://schemas.microsoft.com/office/powerpoint/2010/main" val="41239061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7CED383-A888-5F48-8268-8957D32198D8}"/>
              </a:ext>
            </a:extLst>
          </p:cNvPr>
          <p:cNvSpPr>
            <a:spLocks noGrp="1"/>
          </p:cNvSpPr>
          <p:nvPr>
            <p:ph type="title"/>
          </p:nvPr>
        </p:nvSpPr>
        <p:spPr/>
        <p:txBody>
          <a:bodyPr/>
          <a:lstStyle/>
          <a:p>
            <a:r>
              <a:rPr lang="en-US" dirty="0"/>
              <a:t>Intermediate</a:t>
            </a:r>
          </a:p>
        </p:txBody>
      </p:sp>
      <p:sp>
        <p:nvSpPr>
          <p:cNvPr id="6" name="Content Placeholder 5">
            <a:extLst>
              <a:ext uri="{FF2B5EF4-FFF2-40B4-BE49-F238E27FC236}">
                <a16:creationId xmlns:a16="http://schemas.microsoft.com/office/drawing/2014/main" id="{B19CEA5B-2747-3549-B48D-07BF1ECDEACF}"/>
              </a:ext>
            </a:extLst>
          </p:cNvPr>
          <p:cNvSpPr>
            <a:spLocks noGrp="1"/>
          </p:cNvSpPr>
          <p:nvPr>
            <p:ph sz="half" idx="2"/>
          </p:nvPr>
        </p:nvSpPr>
        <p:spPr/>
        <p:txBody>
          <a:bodyPr>
            <a:normAutofit fontScale="92500" lnSpcReduction="20000"/>
          </a:bodyPr>
          <a:lstStyle/>
          <a:p>
            <a:r>
              <a:rPr lang="en-US" sz="4400" b="1" dirty="0">
                <a:solidFill>
                  <a:schemeClr val="accent2"/>
                </a:solidFill>
              </a:rPr>
              <a:t>F</a:t>
            </a:r>
            <a:r>
              <a:rPr lang="en-US" b="1" dirty="0">
                <a:solidFill>
                  <a:schemeClr val="accent2"/>
                </a:solidFill>
              </a:rPr>
              <a:t>unction</a:t>
            </a:r>
            <a:r>
              <a:rPr lang="en-US" dirty="0"/>
              <a:t>: Can create with language, ask and answer simple questions on familiar topics, and handle a simple situation or transaction</a:t>
            </a:r>
          </a:p>
          <a:p>
            <a:r>
              <a:rPr lang="en-US" sz="4400" b="1" dirty="0">
                <a:solidFill>
                  <a:schemeClr val="accent2"/>
                </a:solidFill>
              </a:rPr>
              <a:t>A</a:t>
            </a:r>
            <a:r>
              <a:rPr lang="en-US" b="1" dirty="0">
                <a:solidFill>
                  <a:schemeClr val="accent2"/>
                </a:solidFill>
              </a:rPr>
              <a:t>ccuracy Expectation</a:t>
            </a:r>
            <a:r>
              <a:rPr lang="en-US" b="1" dirty="0"/>
              <a:t>: </a:t>
            </a:r>
            <a:r>
              <a:rPr lang="en-US" dirty="0"/>
              <a:t>Can be understood by sympathetic listener</a:t>
            </a:r>
          </a:p>
          <a:p>
            <a:r>
              <a:rPr lang="en-US" sz="4400" b="1" dirty="0">
                <a:solidFill>
                  <a:schemeClr val="accent2"/>
                </a:solidFill>
              </a:rPr>
              <a:t>C</a:t>
            </a:r>
            <a:r>
              <a:rPr lang="en-US" b="1" dirty="0">
                <a:solidFill>
                  <a:schemeClr val="accent2"/>
                </a:solidFill>
              </a:rPr>
              <a:t>ontent</a:t>
            </a:r>
            <a:r>
              <a:rPr lang="en-US" b="1" dirty="0"/>
              <a:t>: </a:t>
            </a:r>
            <a:r>
              <a:rPr lang="en-US" dirty="0"/>
              <a:t>Daily life</a:t>
            </a:r>
          </a:p>
          <a:p>
            <a:r>
              <a:rPr lang="en-US" sz="4400" b="1" dirty="0">
                <a:solidFill>
                  <a:schemeClr val="accent2"/>
                </a:solidFill>
              </a:rPr>
              <a:t>T</a:t>
            </a:r>
            <a:r>
              <a:rPr lang="en-US" b="1" dirty="0">
                <a:solidFill>
                  <a:schemeClr val="accent2"/>
                </a:solidFill>
              </a:rPr>
              <a:t>ext Type</a:t>
            </a:r>
            <a:r>
              <a:rPr lang="en-US" b="1" dirty="0"/>
              <a:t>: </a:t>
            </a:r>
            <a:r>
              <a:rPr lang="en-US" dirty="0"/>
              <a:t>Sentences and strings of sentences</a:t>
            </a:r>
          </a:p>
          <a:p>
            <a:endParaRPr lang="en-US" dirty="0"/>
          </a:p>
          <a:p>
            <a:endParaRPr lang="en-US" dirty="0"/>
          </a:p>
          <a:p>
            <a:endParaRPr lang="en-US" dirty="0"/>
          </a:p>
        </p:txBody>
      </p:sp>
      <p:sp>
        <p:nvSpPr>
          <p:cNvPr id="2" name="Footer Placeholder 1">
            <a:extLst>
              <a:ext uri="{FF2B5EF4-FFF2-40B4-BE49-F238E27FC236}">
                <a16:creationId xmlns:a16="http://schemas.microsoft.com/office/drawing/2014/main" id="{ADEE6F2D-BABB-7944-BADC-7A633B2FB162}"/>
              </a:ext>
            </a:extLst>
          </p:cNvPr>
          <p:cNvSpPr>
            <a:spLocks noGrp="1"/>
          </p:cNvSpPr>
          <p:nvPr>
            <p:ph type="ftr" sz="quarter" idx="11"/>
          </p:nvPr>
        </p:nvSpPr>
        <p:spPr/>
        <p:txBody>
          <a:bodyPr/>
          <a:lstStyle/>
          <a:p>
            <a:r>
              <a:rPr lang="en-US"/>
              <a:t>© Troy L. Cox, 2019</a:t>
            </a:r>
          </a:p>
        </p:txBody>
      </p:sp>
      <p:sp>
        <p:nvSpPr>
          <p:cNvPr id="3" name="Slide Number Placeholder 2">
            <a:extLst>
              <a:ext uri="{FF2B5EF4-FFF2-40B4-BE49-F238E27FC236}">
                <a16:creationId xmlns:a16="http://schemas.microsoft.com/office/drawing/2014/main" id="{82CA3EF9-5CA5-DC4B-8F42-AD6E627EC978}"/>
              </a:ext>
            </a:extLst>
          </p:cNvPr>
          <p:cNvSpPr>
            <a:spLocks noGrp="1"/>
          </p:cNvSpPr>
          <p:nvPr>
            <p:ph type="sldNum" sz="quarter" idx="12"/>
          </p:nvPr>
        </p:nvSpPr>
        <p:spPr/>
        <p:txBody>
          <a:bodyPr/>
          <a:lstStyle/>
          <a:p>
            <a:fld id="{E73DF17D-3FB6-7940-8068-F052C2E016E2}" type="slidenum">
              <a:rPr lang="en-US" smtClean="0"/>
              <a:t>10</a:t>
            </a:fld>
            <a:endParaRPr lang="en-US"/>
          </a:p>
        </p:txBody>
      </p:sp>
      <p:pic>
        <p:nvPicPr>
          <p:cNvPr id="10" name="Content Placeholder 10">
            <a:extLst>
              <a:ext uri="{FF2B5EF4-FFF2-40B4-BE49-F238E27FC236}">
                <a16:creationId xmlns:a16="http://schemas.microsoft.com/office/drawing/2014/main" id="{EAD653A4-D95A-B145-924D-AF00BDC6A2D8}"/>
              </a:ext>
            </a:extLst>
          </p:cNvPr>
          <p:cNvPicPr>
            <a:picLocks noGrp="1" noChangeAspect="1"/>
          </p:cNvPicPr>
          <p:nvPr>
            <p:ph sz="half" idx="1"/>
          </p:nvPr>
        </p:nvPicPr>
        <p:blipFill>
          <a:blip r:embed="rId2"/>
          <a:stretch>
            <a:fillRect/>
          </a:stretch>
        </p:blipFill>
        <p:spPr>
          <a:xfrm>
            <a:off x="838200" y="2653828"/>
            <a:ext cx="5181600" cy="2694931"/>
          </a:xfrm>
          <a:ln w="76200">
            <a:solidFill>
              <a:schemeClr val="tx1"/>
            </a:solidFill>
          </a:ln>
        </p:spPr>
      </p:pic>
    </p:spTree>
    <p:extLst>
      <p:ext uri="{BB962C8B-B14F-4D97-AF65-F5344CB8AC3E}">
        <p14:creationId xmlns:p14="http://schemas.microsoft.com/office/powerpoint/2010/main" val="36292062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7CED383-A888-5F48-8268-8957D32198D8}"/>
              </a:ext>
            </a:extLst>
          </p:cNvPr>
          <p:cNvSpPr>
            <a:spLocks noGrp="1"/>
          </p:cNvSpPr>
          <p:nvPr>
            <p:ph type="title"/>
          </p:nvPr>
        </p:nvSpPr>
        <p:spPr/>
        <p:txBody>
          <a:bodyPr/>
          <a:lstStyle/>
          <a:p>
            <a:r>
              <a:rPr lang="en-US" dirty="0"/>
              <a:t>Advanced</a:t>
            </a:r>
          </a:p>
        </p:txBody>
      </p:sp>
      <p:sp>
        <p:nvSpPr>
          <p:cNvPr id="6" name="Content Placeholder 5">
            <a:extLst>
              <a:ext uri="{FF2B5EF4-FFF2-40B4-BE49-F238E27FC236}">
                <a16:creationId xmlns:a16="http://schemas.microsoft.com/office/drawing/2014/main" id="{B19CEA5B-2747-3549-B48D-07BF1ECDEACF}"/>
              </a:ext>
            </a:extLst>
          </p:cNvPr>
          <p:cNvSpPr>
            <a:spLocks noGrp="1"/>
          </p:cNvSpPr>
          <p:nvPr>
            <p:ph sz="half" idx="2"/>
          </p:nvPr>
        </p:nvSpPr>
        <p:spPr/>
        <p:txBody>
          <a:bodyPr>
            <a:normAutofit/>
          </a:bodyPr>
          <a:lstStyle/>
          <a:p>
            <a:r>
              <a:rPr lang="en-US" sz="4400" b="1" dirty="0">
                <a:solidFill>
                  <a:schemeClr val="accent2"/>
                </a:solidFill>
              </a:rPr>
              <a:t>F</a:t>
            </a:r>
            <a:r>
              <a:rPr lang="en-US" b="1" dirty="0"/>
              <a:t>unction</a:t>
            </a:r>
            <a:r>
              <a:rPr lang="en-US" dirty="0"/>
              <a:t>: Can narrate and describe in all major time frames and handle a situation with a complication</a:t>
            </a:r>
          </a:p>
          <a:p>
            <a:r>
              <a:rPr lang="en-US" sz="4400" b="1" dirty="0">
                <a:solidFill>
                  <a:schemeClr val="accent2"/>
                </a:solidFill>
              </a:rPr>
              <a:t>A</a:t>
            </a:r>
            <a:r>
              <a:rPr lang="en-US" b="1" dirty="0"/>
              <a:t>ccuracy</a:t>
            </a:r>
            <a:r>
              <a:rPr lang="en-US" b="1" dirty="0">
                <a:solidFill>
                  <a:schemeClr val="accent2"/>
                </a:solidFill>
              </a:rPr>
              <a:t> </a:t>
            </a:r>
            <a:r>
              <a:rPr lang="en-US" b="1" dirty="0"/>
              <a:t>Expectation:</a:t>
            </a:r>
          </a:p>
          <a:p>
            <a:r>
              <a:rPr lang="en-US" sz="4400" b="1" dirty="0">
                <a:solidFill>
                  <a:schemeClr val="accent2"/>
                </a:solidFill>
              </a:rPr>
              <a:t>C</a:t>
            </a:r>
            <a:r>
              <a:rPr lang="en-US" b="1" dirty="0"/>
              <a:t>ontent:</a:t>
            </a:r>
            <a:endParaRPr lang="en-US" dirty="0"/>
          </a:p>
          <a:p>
            <a:r>
              <a:rPr lang="en-US" sz="4400" b="1" dirty="0">
                <a:solidFill>
                  <a:schemeClr val="accent2"/>
                </a:solidFill>
              </a:rPr>
              <a:t>T</a:t>
            </a:r>
            <a:r>
              <a:rPr lang="en-US" b="1" dirty="0"/>
              <a:t>ext</a:t>
            </a:r>
            <a:r>
              <a:rPr lang="en-US" b="1" dirty="0">
                <a:solidFill>
                  <a:schemeClr val="accent2"/>
                </a:solidFill>
              </a:rPr>
              <a:t> </a:t>
            </a:r>
            <a:r>
              <a:rPr lang="en-US" b="1" dirty="0"/>
              <a:t>Type:</a:t>
            </a:r>
            <a:endParaRPr lang="en-US" dirty="0"/>
          </a:p>
          <a:p>
            <a:endParaRPr lang="en-US" dirty="0"/>
          </a:p>
          <a:p>
            <a:endParaRPr lang="en-US" dirty="0"/>
          </a:p>
          <a:p>
            <a:endParaRPr lang="en-US" dirty="0"/>
          </a:p>
        </p:txBody>
      </p:sp>
      <p:sp>
        <p:nvSpPr>
          <p:cNvPr id="9" name="TextBox 8">
            <a:extLst>
              <a:ext uri="{FF2B5EF4-FFF2-40B4-BE49-F238E27FC236}">
                <a16:creationId xmlns:a16="http://schemas.microsoft.com/office/drawing/2014/main" id="{D50B5E2B-7C3D-B44F-9724-46AF7E702472}"/>
              </a:ext>
            </a:extLst>
          </p:cNvPr>
          <p:cNvSpPr txBox="1"/>
          <p:nvPr/>
        </p:nvSpPr>
        <p:spPr>
          <a:xfrm>
            <a:off x="234462" y="5884575"/>
            <a:ext cx="11377538" cy="584775"/>
          </a:xfrm>
          <a:prstGeom prst="rect">
            <a:avLst/>
          </a:prstGeom>
          <a:noFill/>
        </p:spPr>
        <p:txBody>
          <a:bodyPr wrap="none" rtlCol="0">
            <a:spAutoFit/>
          </a:bodyPr>
          <a:lstStyle/>
          <a:p>
            <a:r>
              <a:rPr lang="en-US" sz="3200" dirty="0"/>
              <a:t>What are the minimum linguistic features needed to be successful?</a:t>
            </a:r>
          </a:p>
        </p:txBody>
      </p:sp>
      <p:sp>
        <p:nvSpPr>
          <p:cNvPr id="2" name="Footer Placeholder 1">
            <a:extLst>
              <a:ext uri="{FF2B5EF4-FFF2-40B4-BE49-F238E27FC236}">
                <a16:creationId xmlns:a16="http://schemas.microsoft.com/office/drawing/2014/main" id="{71863996-B583-9146-96CD-2ED9E31D7ED1}"/>
              </a:ext>
            </a:extLst>
          </p:cNvPr>
          <p:cNvSpPr>
            <a:spLocks noGrp="1"/>
          </p:cNvSpPr>
          <p:nvPr>
            <p:ph type="ftr" sz="quarter" idx="11"/>
          </p:nvPr>
        </p:nvSpPr>
        <p:spPr/>
        <p:txBody>
          <a:bodyPr/>
          <a:lstStyle/>
          <a:p>
            <a:r>
              <a:rPr lang="en-US"/>
              <a:t>© Troy L. Cox, 2019</a:t>
            </a:r>
          </a:p>
        </p:txBody>
      </p:sp>
      <p:sp>
        <p:nvSpPr>
          <p:cNvPr id="3" name="Slide Number Placeholder 2">
            <a:extLst>
              <a:ext uri="{FF2B5EF4-FFF2-40B4-BE49-F238E27FC236}">
                <a16:creationId xmlns:a16="http://schemas.microsoft.com/office/drawing/2014/main" id="{C1B8A74C-62C5-D44E-8807-7496A32AEDFB}"/>
              </a:ext>
            </a:extLst>
          </p:cNvPr>
          <p:cNvSpPr>
            <a:spLocks noGrp="1"/>
          </p:cNvSpPr>
          <p:nvPr>
            <p:ph type="sldNum" sz="quarter" idx="12"/>
          </p:nvPr>
        </p:nvSpPr>
        <p:spPr/>
        <p:txBody>
          <a:bodyPr/>
          <a:lstStyle/>
          <a:p>
            <a:fld id="{E73DF17D-3FB6-7940-8068-F052C2E016E2}" type="slidenum">
              <a:rPr lang="en-US" smtClean="0"/>
              <a:t>11</a:t>
            </a:fld>
            <a:endParaRPr lang="en-US"/>
          </a:p>
        </p:txBody>
      </p:sp>
      <p:pic>
        <p:nvPicPr>
          <p:cNvPr id="11" name="Content Placeholder 10">
            <a:extLst>
              <a:ext uri="{FF2B5EF4-FFF2-40B4-BE49-F238E27FC236}">
                <a16:creationId xmlns:a16="http://schemas.microsoft.com/office/drawing/2014/main" id="{DEE4C326-4F83-6540-819B-9B9838AB0C7D}"/>
              </a:ext>
            </a:extLst>
          </p:cNvPr>
          <p:cNvPicPr>
            <a:picLocks noGrp="1" noChangeAspect="1"/>
          </p:cNvPicPr>
          <p:nvPr>
            <p:ph sz="half" idx="1"/>
          </p:nvPr>
        </p:nvPicPr>
        <p:blipFill>
          <a:blip r:embed="rId2"/>
          <a:stretch>
            <a:fillRect/>
          </a:stretch>
        </p:blipFill>
        <p:spPr>
          <a:xfrm>
            <a:off x="838200" y="2538546"/>
            <a:ext cx="5181600" cy="2925496"/>
          </a:xfrm>
          <a:ln w="76200">
            <a:solidFill>
              <a:schemeClr val="tx1"/>
            </a:solidFill>
          </a:ln>
        </p:spPr>
      </p:pic>
    </p:spTree>
    <p:extLst>
      <p:ext uri="{BB962C8B-B14F-4D97-AF65-F5344CB8AC3E}">
        <p14:creationId xmlns:p14="http://schemas.microsoft.com/office/powerpoint/2010/main" val="25569607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7CED383-A888-5F48-8268-8957D32198D8}"/>
              </a:ext>
            </a:extLst>
          </p:cNvPr>
          <p:cNvSpPr>
            <a:spLocks noGrp="1"/>
          </p:cNvSpPr>
          <p:nvPr>
            <p:ph type="title"/>
          </p:nvPr>
        </p:nvSpPr>
        <p:spPr/>
        <p:txBody>
          <a:bodyPr/>
          <a:lstStyle/>
          <a:p>
            <a:r>
              <a:rPr lang="en-US" dirty="0"/>
              <a:t>Advanced</a:t>
            </a:r>
          </a:p>
        </p:txBody>
      </p:sp>
      <p:sp>
        <p:nvSpPr>
          <p:cNvPr id="6" name="Content Placeholder 5">
            <a:extLst>
              <a:ext uri="{FF2B5EF4-FFF2-40B4-BE49-F238E27FC236}">
                <a16:creationId xmlns:a16="http://schemas.microsoft.com/office/drawing/2014/main" id="{B19CEA5B-2747-3549-B48D-07BF1ECDEACF}"/>
              </a:ext>
            </a:extLst>
          </p:cNvPr>
          <p:cNvSpPr>
            <a:spLocks noGrp="1"/>
          </p:cNvSpPr>
          <p:nvPr>
            <p:ph sz="half" idx="2"/>
          </p:nvPr>
        </p:nvSpPr>
        <p:spPr/>
        <p:txBody>
          <a:bodyPr>
            <a:normAutofit fontScale="92500" lnSpcReduction="20000"/>
          </a:bodyPr>
          <a:lstStyle/>
          <a:p>
            <a:r>
              <a:rPr lang="en-US" sz="4400" b="1" dirty="0">
                <a:solidFill>
                  <a:schemeClr val="accent2"/>
                </a:solidFill>
              </a:rPr>
              <a:t>F</a:t>
            </a:r>
            <a:r>
              <a:rPr lang="en-US" b="1" dirty="0"/>
              <a:t>unction</a:t>
            </a:r>
            <a:r>
              <a:rPr lang="en-US" dirty="0"/>
              <a:t>: Can narrate and describe in all major time frames and handle a situation with a complication</a:t>
            </a:r>
          </a:p>
          <a:p>
            <a:r>
              <a:rPr lang="en-US" sz="4400" b="1" dirty="0">
                <a:solidFill>
                  <a:schemeClr val="accent2"/>
                </a:solidFill>
              </a:rPr>
              <a:t>A</a:t>
            </a:r>
            <a:r>
              <a:rPr lang="en-US" b="1" dirty="0"/>
              <a:t>ccuracy</a:t>
            </a:r>
            <a:r>
              <a:rPr lang="en-US" b="1" dirty="0">
                <a:solidFill>
                  <a:schemeClr val="accent2"/>
                </a:solidFill>
              </a:rPr>
              <a:t> </a:t>
            </a:r>
            <a:r>
              <a:rPr lang="en-US" b="1" dirty="0"/>
              <a:t>Expectation: </a:t>
            </a:r>
            <a:r>
              <a:rPr lang="en-US" dirty="0"/>
              <a:t>Can be understood by monolinguals not accustomed to language learners</a:t>
            </a:r>
          </a:p>
          <a:p>
            <a:r>
              <a:rPr lang="en-US" sz="4400" b="1" dirty="0">
                <a:solidFill>
                  <a:schemeClr val="accent2"/>
                </a:solidFill>
              </a:rPr>
              <a:t>C</a:t>
            </a:r>
            <a:r>
              <a:rPr lang="en-US" b="1" dirty="0"/>
              <a:t>ontent: </a:t>
            </a:r>
            <a:r>
              <a:rPr lang="en-US" dirty="0"/>
              <a:t>Community and concrete world</a:t>
            </a:r>
          </a:p>
          <a:p>
            <a:r>
              <a:rPr lang="en-US" sz="4400" b="1" dirty="0">
                <a:solidFill>
                  <a:schemeClr val="accent2"/>
                </a:solidFill>
              </a:rPr>
              <a:t>T</a:t>
            </a:r>
            <a:r>
              <a:rPr lang="en-US" b="1" dirty="0"/>
              <a:t>ext</a:t>
            </a:r>
            <a:r>
              <a:rPr lang="en-US" b="1" dirty="0">
                <a:solidFill>
                  <a:schemeClr val="accent2"/>
                </a:solidFill>
              </a:rPr>
              <a:t> </a:t>
            </a:r>
            <a:r>
              <a:rPr lang="en-US" b="1" dirty="0"/>
              <a:t>Type: </a:t>
            </a:r>
            <a:r>
              <a:rPr lang="en-US" dirty="0"/>
              <a:t>Oral Paragraphs</a:t>
            </a:r>
          </a:p>
          <a:p>
            <a:endParaRPr lang="en-US" dirty="0"/>
          </a:p>
          <a:p>
            <a:endParaRPr lang="en-US" dirty="0"/>
          </a:p>
          <a:p>
            <a:endParaRPr lang="en-US" dirty="0"/>
          </a:p>
        </p:txBody>
      </p:sp>
      <p:sp>
        <p:nvSpPr>
          <p:cNvPr id="2" name="Footer Placeholder 1">
            <a:extLst>
              <a:ext uri="{FF2B5EF4-FFF2-40B4-BE49-F238E27FC236}">
                <a16:creationId xmlns:a16="http://schemas.microsoft.com/office/drawing/2014/main" id="{EAD6D8B6-7A31-6148-80A4-D9D87D3CB3E5}"/>
              </a:ext>
            </a:extLst>
          </p:cNvPr>
          <p:cNvSpPr>
            <a:spLocks noGrp="1"/>
          </p:cNvSpPr>
          <p:nvPr>
            <p:ph type="ftr" sz="quarter" idx="11"/>
          </p:nvPr>
        </p:nvSpPr>
        <p:spPr/>
        <p:txBody>
          <a:bodyPr/>
          <a:lstStyle/>
          <a:p>
            <a:r>
              <a:rPr lang="en-US"/>
              <a:t>© Troy L. Cox, 2019</a:t>
            </a:r>
          </a:p>
        </p:txBody>
      </p:sp>
      <p:sp>
        <p:nvSpPr>
          <p:cNvPr id="3" name="Slide Number Placeholder 2">
            <a:extLst>
              <a:ext uri="{FF2B5EF4-FFF2-40B4-BE49-F238E27FC236}">
                <a16:creationId xmlns:a16="http://schemas.microsoft.com/office/drawing/2014/main" id="{FBC02343-C233-AD43-8738-8FC3B5E88A37}"/>
              </a:ext>
            </a:extLst>
          </p:cNvPr>
          <p:cNvSpPr>
            <a:spLocks noGrp="1"/>
          </p:cNvSpPr>
          <p:nvPr>
            <p:ph type="sldNum" sz="quarter" idx="12"/>
          </p:nvPr>
        </p:nvSpPr>
        <p:spPr/>
        <p:txBody>
          <a:bodyPr/>
          <a:lstStyle/>
          <a:p>
            <a:fld id="{E73DF17D-3FB6-7940-8068-F052C2E016E2}" type="slidenum">
              <a:rPr lang="en-US" smtClean="0"/>
              <a:t>12</a:t>
            </a:fld>
            <a:endParaRPr lang="en-US"/>
          </a:p>
        </p:txBody>
      </p:sp>
      <p:pic>
        <p:nvPicPr>
          <p:cNvPr id="9" name="Content Placeholder 10">
            <a:extLst>
              <a:ext uri="{FF2B5EF4-FFF2-40B4-BE49-F238E27FC236}">
                <a16:creationId xmlns:a16="http://schemas.microsoft.com/office/drawing/2014/main" id="{C977D9C2-4F75-524F-86C7-2C78EBDCADC2}"/>
              </a:ext>
            </a:extLst>
          </p:cNvPr>
          <p:cNvPicPr>
            <a:picLocks noGrp="1" noChangeAspect="1"/>
          </p:cNvPicPr>
          <p:nvPr>
            <p:ph sz="half" idx="1"/>
          </p:nvPr>
        </p:nvPicPr>
        <p:blipFill>
          <a:blip r:embed="rId2"/>
          <a:stretch>
            <a:fillRect/>
          </a:stretch>
        </p:blipFill>
        <p:spPr>
          <a:xfrm>
            <a:off x="838200" y="2538546"/>
            <a:ext cx="5181600" cy="2925496"/>
          </a:xfrm>
          <a:ln w="76200">
            <a:solidFill>
              <a:schemeClr val="tx1"/>
            </a:solidFill>
          </a:ln>
        </p:spPr>
      </p:pic>
    </p:spTree>
    <p:extLst>
      <p:ext uri="{BB962C8B-B14F-4D97-AF65-F5344CB8AC3E}">
        <p14:creationId xmlns:p14="http://schemas.microsoft.com/office/powerpoint/2010/main" val="39730852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7CED383-A888-5F48-8268-8957D32198D8}"/>
              </a:ext>
            </a:extLst>
          </p:cNvPr>
          <p:cNvSpPr>
            <a:spLocks noGrp="1"/>
          </p:cNvSpPr>
          <p:nvPr>
            <p:ph type="title"/>
          </p:nvPr>
        </p:nvSpPr>
        <p:spPr/>
        <p:txBody>
          <a:bodyPr/>
          <a:lstStyle/>
          <a:p>
            <a:r>
              <a:rPr lang="en-US" dirty="0"/>
              <a:t>Superior</a:t>
            </a:r>
          </a:p>
        </p:txBody>
      </p:sp>
      <p:sp>
        <p:nvSpPr>
          <p:cNvPr id="6" name="Content Placeholder 5">
            <a:extLst>
              <a:ext uri="{FF2B5EF4-FFF2-40B4-BE49-F238E27FC236}">
                <a16:creationId xmlns:a16="http://schemas.microsoft.com/office/drawing/2014/main" id="{B19CEA5B-2747-3549-B48D-07BF1ECDEACF}"/>
              </a:ext>
            </a:extLst>
          </p:cNvPr>
          <p:cNvSpPr>
            <a:spLocks noGrp="1"/>
          </p:cNvSpPr>
          <p:nvPr>
            <p:ph sz="half" idx="2"/>
          </p:nvPr>
        </p:nvSpPr>
        <p:spPr/>
        <p:txBody>
          <a:bodyPr>
            <a:normAutofit lnSpcReduction="10000"/>
          </a:bodyPr>
          <a:lstStyle/>
          <a:p>
            <a:r>
              <a:rPr lang="en-US" sz="4400" b="1" dirty="0">
                <a:solidFill>
                  <a:schemeClr val="accent2"/>
                </a:solidFill>
              </a:rPr>
              <a:t>F</a:t>
            </a:r>
            <a:r>
              <a:rPr lang="en-US" b="1" dirty="0"/>
              <a:t>unction</a:t>
            </a:r>
            <a:r>
              <a:rPr lang="en-US" dirty="0"/>
              <a:t>: Can support opinion, hypothesize, discuss topics concretely and abstractly, and handle a linguistically unfamiliar situation</a:t>
            </a:r>
          </a:p>
          <a:p>
            <a:r>
              <a:rPr lang="en-US" sz="4400" b="1" dirty="0">
                <a:solidFill>
                  <a:schemeClr val="accent2"/>
                </a:solidFill>
              </a:rPr>
              <a:t>A</a:t>
            </a:r>
            <a:r>
              <a:rPr lang="en-US" b="1" dirty="0"/>
              <a:t>ccuracy Expectations:</a:t>
            </a:r>
            <a:endParaRPr lang="en-US" dirty="0"/>
          </a:p>
          <a:p>
            <a:r>
              <a:rPr lang="en-US" sz="4400" b="1" dirty="0">
                <a:solidFill>
                  <a:schemeClr val="accent2"/>
                </a:solidFill>
              </a:rPr>
              <a:t>C</a:t>
            </a:r>
            <a:r>
              <a:rPr lang="en-US" b="1" dirty="0"/>
              <a:t>ontent:</a:t>
            </a:r>
            <a:endParaRPr lang="en-US" dirty="0"/>
          </a:p>
          <a:p>
            <a:r>
              <a:rPr lang="en-US" sz="4400" b="1" dirty="0">
                <a:solidFill>
                  <a:schemeClr val="accent2"/>
                </a:solidFill>
              </a:rPr>
              <a:t>T</a:t>
            </a:r>
            <a:r>
              <a:rPr lang="en-US" b="1" dirty="0"/>
              <a:t>ext</a:t>
            </a:r>
            <a:r>
              <a:rPr lang="en-US" b="1" dirty="0">
                <a:solidFill>
                  <a:schemeClr val="accent2"/>
                </a:solidFill>
              </a:rPr>
              <a:t> </a:t>
            </a:r>
            <a:r>
              <a:rPr lang="en-US" b="1" dirty="0"/>
              <a:t>Type:</a:t>
            </a:r>
            <a:endParaRPr lang="en-US" dirty="0"/>
          </a:p>
          <a:p>
            <a:endParaRPr lang="en-US" dirty="0"/>
          </a:p>
          <a:p>
            <a:endParaRPr lang="en-US" dirty="0"/>
          </a:p>
          <a:p>
            <a:endParaRPr lang="en-US" dirty="0"/>
          </a:p>
        </p:txBody>
      </p:sp>
      <p:pic>
        <p:nvPicPr>
          <p:cNvPr id="7" name="Content Placeholder 6" descr="A screenshot of a computer&#10;&#10;Description automatically generated">
            <a:extLst>
              <a:ext uri="{FF2B5EF4-FFF2-40B4-BE49-F238E27FC236}">
                <a16:creationId xmlns:a16="http://schemas.microsoft.com/office/drawing/2014/main" id="{35318B0A-D62A-9847-BD6E-1783649B721E}"/>
              </a:ext>
            </a:extLst>
          </p:cNvPr>
          <p:cNvPicPr>
            <a:picLocks noGrp="1" noChangeAspect="1"/>
          </p:cNvPicPr>
          <p:nvPr>
            <p:ph sz="half" idx="1"/>
          </p:nvPr>
        </p:nvPicPr>
        <p:blipFill>
          <a:blip r:embed="rId2"/>
          <a:stretch>
            <a:fillRect/>
          </a:stretch>
        </p:blipFill>
        <p:spPr>
          <a:xfrm>
            <a:off x="838200" y="2603360"/>
            <a:ext cx="5181600" cy="2795868"/>
          </a:xfrm>
          <a:ln w="76200" cmpd="dbl">
            <a:solidFill>
              <a:schemeClr val="tx1"/>
            </a:solidFill>
          </a:ln>
        </p:spPr>
      </p:pic>
      <p:sp>
        <p:nvSpPr>
          <p:cNvPr id="2" name="Footer Placeholder 1">
            <a:extLst>
              <a:ext uri="{FF2B5EF4-FFF2-40B4-BE49-F238E27FC236}">
                <a16:creationId xmlns:a16="http://schemas.microsoft.com/office/drawing/2014/main" id="{712CADA3-FCEB-3F43-BC9C-1F8DBC7A1D84}"/>
              </a:ext>
            </a:extLst>
          </p:cNvPr>
          <p:cNvSpPr>
            <a:spLocks noGrp="1"/>
          </p:cNvSpPr>
          <p:nvPr>
            <p:ph type="ftr" sz="quarter" idx="11"/>
          </p:nvPr>
        </p:nvSpPr>
        <p:spPr/>
        <p:txBody>
          <a:bodyPr/>
          <a:lstStyle/>
          <a:p>
            <a:r>
              <a:rPr lang="en-US"/>
              <a:t>© Troy L. Cox, 2019</a:t>
            </a:r>
          </a:p>
        </p:txBody>
      </p:sp>
      <p:sp>
        <p:nvSpPr>
          <p:cNvPr id="3" name="Slide Number Placeholder 2">
            <a:extLst>
              <a:ext uri="{FF2B5EF4-FFF2-40B4-BE49-F238E27FC236}">
                <a16:creationId xmlns:a16="http://schemas.microsoft.com/office/drawing/2014/main" id="{89791342-09BD-1A47-8416-6A78F81F641B}"/>
              </a:ext>
            </a:extLst>
          </p:cNvPr>
          <p:cNvSpPr>
            <a:spLocks noGrp="1"/>
          </p:cNvSpPr>
          <p:nvPr>
            <p:ph type="sldNum" sz="quarter" idx="12"/>
          </p:nvPr>
        </p:nvSpPr>
        <p:spPr/>
        <p:txBody>
          <a:bodyPr/>
          <a:lstStyle/>
          <a:p>
            <a:fld id="{E73DF17D-3FB6-7940-8068-F052C2E016E2}" type="slidenum">
              <a:rPr lang="en-US" smtClean="0"/>
              <a:t>13</a:t>
            </a:fld>
            <a:endParaRPr lang="en-US"/>
          </a:p>
        </p:txBody>
      </p:sp>
      <p:sp>
        <p:nvSpPr>
          <p:cNvPr id="8" name="TextBox 7">
            <a:extLst>
              <a:ext uri="{FF2B5EF4-FFF2-40B4-BE49-F238E27FC236}">
                <a16:creationId xmlns:a16="http://schemas.microsoft.com/office/drawing/2014/main" id="{3A2B78C8-AE0C-2449-8DD5-6D613677E6E7}"/>
              </a:ext>
            </a:extLst>
          </p:cNvPr>
          <p:cNvSpPr txBox="1"/>
          <p:nvPr/>
        </p:nvSpPr>
        <p:spPr>
          <a:xfrm>
            <a:off x="407231" y="5778361"/>
            <a:ext cx="11377538" cy="584775"/>
          </a:xfrm>
          <a:prstGeom prst="rect">
            <a:avLst/>
          </a:prstGeom>
          <a:noFill/>
        </p:spPr>
        <p:txBody>
          <a:bodyPr wrap="none" rtlCol="0">
            <a:spAutoFit/>
          </a:bodyPr>
          <a:lstStyle/>
          <a:p>
            <a:r>
              <a:rPr lang="en-US" sz="3200" dirty="0"/>
              <a:t>What are the minimum linguistic features needed to be successful?</a:t>
            </a:r>
          </a:p>
        </p:txBody>
      </p:sp>
    </p:spTree>
    <p:extLst>
      <p:ext uri="{BB962C8B-B14F-4D97-AF65-F5344CB8AC3E}">
        <p14:creationId xmlns:p14="http://schemas.microsoft.com/office/powerpoint/2010/main" val="27463912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7CED383-A888-5F48-8268-8957D32198D8}"/>
              </a:ext>
            </a:extLst>
          </p:cNvPr>
          <p:cNvSpPr>
            <a:spLocks noGrp="1"/>
          </p:cNvSpPr>
          <p:nvPr>
            <p:ph type="title"/>
          </p:nvPr>
        </p:nvSpPr>
        <p:spPr/>
        <p:txBody>
          <a:bodyPr/>
          <a:lstStyle/>
          <a:p>
            <a:r>
              <a:rPr lang="en-US" dirty="0"/>
              <a:t>Superior</a:t>
            </a:r>
          </a:p>
        </p:txBody>
      </p:sp>
      <p:sp>
        <p:nvSpPr>
          <p:cNvPr id="6" name="Content Placeholder 5">
            <a:extLst>
              <a:ext uri="{FF2B5EF4-FFF2-40B4-BE49-F238E27FC236}">
                <a16:creationId xmlns:a16="http://schemas.microsoft.com/office/drawing/2014/main" id="{B19CEA5B-2747-3549-B48D-07BF1ECDEACF}"/>
              </a:ext>
            </a:extLst>
          </p:cNvPr>
          <p:cNvSpPr>
            <a:spLocks noGrp="1"/>
          </p:cNvSpPr>
          <p:nvPr>
            <p:ph sz="half" idx="2"/>
          </p:nvPr>
        </p:nvSpPr>
        <p:spPr/>
        <p:txBody>
          <a:bodyPr>
            <a:normAutofit lnSpcReduction="10000"/>
          </a:bodyPr>
          <a:lstStyle/>
          <a:p>
            <a:r>
              <a:rPr lang="en-US" sz="4400" b="1" dirty="0">
                <a:solidFill>
                  <a:schemeClr val="accent2"/>
                </a:solidFill>
              </a:rPr>
              <a:t>F</a:t>
            </a:r>
            <a:r>
              <a:rPr lang="en-US" b="1" dirty="0"/>
              <a:t>unction</a:t>
            </a:r>
            <a:r>
              <a:rPr lang="en-US" dirty="0"/>
              <a:t>: Can support opinion, hypothesize, discuss topics concretely and abstractly, and handle a linguistically unfamiliar situation</a:t>
            </a:r>
          </a:p>
          <a:p>
            <a:r>
              <a:rPr lang="en-US" sz="4400" b="1" dirty="0">
                <a:solidFill>
                  <a:schemeClr val="accent2"/>
                </a:solidFill>
              </a:rPr>
              <a:t>A</a:t>
            </a:r>
            <a:r>
              <a:rPr lang="en-US" b="1" dirty="0"/>
              <a:t>ccuracy Expectations: </a:t>
            </a:r>
            <a:r>
              <a:rPr lang="en-US" dirty="0"/>
              <a:t>No patterned errors</a:t>
            </a:r>
          </a:p>
          <a:p>
            <a:r>
              <a:rPr lang="en-US" sz="4400" b="1" dirty="0">
                <a:solidFill>
                  <a:schemeClr val="accent2"/>
                </a:solidFill>
              </a:rPr>
              <a:t>C</a:t>
            </a:r>
            <a:r>
              <a:rPr lang="en-US" b="1" dirty="0"/>
              <a:t>ontent: </a:t>
            </a:r>
            <a:r>
              <a:rPr lang="en-US" dirty="0"/>
              <a:t>World of ideas</a:t>
            </a:r>
          </a:p>
          <a:p>
            <a:r>
              <a:rPr lang="en-US" sz="4400" b="1" dirty="0">
                <a:solidFill>
                  <a:schemeClr val="accent2"/>
                </a:solidFill>
              </a:rPr>
              <a:t>T</a:t>
            </a:r>
            <a:r>
              <a:rPr lang="en-US" b="1" dirty="0"/>
              <a:t>ext</a:t>
            </a:r>
            <a:r>
              <a:rPr lang="en-US" b="1" dirty="0">
                <a:solidFill>
                  <a:schemeClr val="accent2"/>
                </a:solidFill>
              </a:rPr>
              <a:t> </a:t>
            </a:r>
            <a:r>
              <a:rPr lang="en-US" b="1" dirty="0"/>
              <a:t>Type: </a:t>
            </a:r>
            <a:r>
              <a:rPr lang="en-US" dirty="0"/>
              <a:t>Extended Discourse</a:t>
            </a:r>
          </a:p>
          <a:p>
            <a:endParaRPr lang="en-US" dirty="0"/>
          </a:p>
          <a:p>
            <a:endParaRPr lang="en-US" dirty="0"/>
          </a:p>
          <a:p>
            <a:endParaRPr lang="en-US" dirty="0"/>
          </a:p>
        </p:txBody>
      </p:sp>
      <p:pic>
        <p:nvPicPr>
          <p:cNvPr id="7" name="Content Placeholder 6" descr="A screenshot of a computer&#10;&#10;Description automatically generated">
            <a:extLst>
              <a:ext uri="{FF2B5EF4-FFF2-40B4-BE49-F238E27FC236}">
                <a16:creationId xmlns:a16="http://schemas.microsoft.com/office/drawing/2014/main" id="{35318B0A-D62A-9847-BD6E-1783649B721E}"/>
              </a:ext>
            </a:extLst>
          </p:cNvPr>
          <p:cNvPicPr>
            <a:picLocks noGrp="1" noChangeAspect="1"/>
          </p:cNvPicPr>
          <p:nvPr>
            <p:ph sz="half" idx="1"/>
          </p:nvPr>
        </p:nvPicPr>
        <p:blipFill>
          <a:blip r:embed="rId2"/>
          <a:stretch>
            <a:fillRect/>
          </a:stretch>
        </p:blipFill>
        <p:spPr>
          <a:xfrm>
            <a:off x="838200" y="2603360"/>
            <a:ext cx="5181600" cy="2795868"/>
          </a:xfrm>
          <a:ln w="76200" cmpd="dbl">
            <a:solidFill>
              <a:schemeClr val="tx1"/>
            </a:solidFill>
          </a:ln>
        </p:spPr>
      </p:pic>
      <p:sp>
        <p:nvSpPr>
          <p:cNvPr id="2" name="Footer Placeholder 1">
            <a:extLst>
              <a:ext uri="{FF2B5EF4-FFF2-40B4-BE49-F238E27FC236}">
                <a16:creationId xmlns:a16="http://schemas.microsoft.com/office/drawing/2014/main" id="{712CADA3-FCEB-3F43-BC9C-1F8DBC7A1D84}"/>
              </a:ext>
            </a:extLst>
          </p:cNvPr>
          <p:cNvSpPr>
            <a:spLocks noGrp="1"/>
          </p:cNvSpPr>
          <p:nvPr>
            <p:ph type="ftr" sz="quarter" idx="11"/>
          </p:nvPr>
        </p:nvSpPr>
        <p:spPr/>
        <p:txBody>
          <a:bodyPr/>
          <a:lstStyle/>
          <a:p>
            <a:r>
              <a:rPr lang="en-US"/>
              <a:t>© Troy L. Cox, 2019</a:t>
            </a:r>
          </a:p>
        </p:txBody>
      </p:sp>
      <p:sp>
        <p:nvSpPr>
          <p:cNvPr id="3" name="Slide Number Placeholder 2">
            <a:extLst>
              <a:ext uri="{FF2B5EF4-FFF2-40B4-BE49-F238E27FC236}">
                <a16:creationId xmlns:a16="http://schemas.microsoft.com/office/drawing/2014/main" id="{89791342-09BD-1A47-8416-6A78F81F641B}"/>
              </a:ext>
            </a:extLst>
          </p:cNvPr>
          <p:cNvSpPr>
            <a:spLocks noGrp="1"/>
          </p:cNvSpPr>
          <p:nvPr>
            <p:ph type="sldNum" sz="quarter" idx="12"/>
          </p:nvPr>
        </p:nvSpPr>
        <p:spPr/>
        <p:txBody>
          <a:bodyPr/>
          <a:lstStyle/>
          <a:p>
            <a:fld id="{E73DF17D-3FB6-7940-8068-F052C2E016E2}" type="slidenum">
              <a:rPr lang="en-US" smtClean="0"/>
              <a:t>14</a:t>
            </a:fld>
            <a:endParaRPr lang="en-US"/>
          </a:p>
        </p:txBody>
      </p:sp>
    </p:spTree>
    <p:extLst>
      <p:ext uri="{BB962C8B-B14F-4D97-AF65-F5344CB8AC3E}">
        <p14:creationId xmlns:p14="http://schemas.microsoft.com/office/powerpoint/2010/main" val="11214959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61AF723-7BEC-C842-B35A-8BFB2E08D92B}"/>
              </a:ext>
            </a:extLst>
          </p:cNvPr>
          <p:cNvSpPr>
            <a:spLocks noGrp="1"/>
          </p:cNvSpPr>
          <p:nvPr>
            <p:ph type="title"/>
          </p:nvPr>
        </p:nvSpPr>
        <p:spPr/>
        <p:txBody>
          <a:bodyPr/>
          <a:lstStyle/>
          <a:p>
            <a:pPr algn="ctr"/>
            <a:r>
              <a:rPr lang="en-US" dirty="0"/>
              <a:t>ACTFL Criteria</a:t>
            </a:r>
          </a:p>
        </p:txBody>
      </p:sp>
      <p:graphicFrame>
        <p:nvGraphicFramePr>
          <p:cNvPr id="7" name="Content Placeholder 6">
            <a:extLst>
              <a:ext uri="{FF2B5EF4-FFF2-40B4-BE49-F238E27FC236}">
                <a16:creationId xmlns:a16="http://schemas.microsoft.com/office/drawing/2014/main" id="{502DB92C-4D9A-F948-A604-E8111AFFEA1B}"/>
              </a:ext>
            </a:extLst>
          </p:cNvPr>
          <p:cNvGraphicFramePr>
            <a:graphicFrameLocks noGrp="1"/>
          </p:cNvGraphicFramePr>
          <p:nvPr>
            <p:ph idx="1"/>
            <p:extLst>
              <p:ext uri="{D42A27DB-BD31-4B8C-83A1-F6EECF244321}">
                <p14:modId xmlns:p14="http://schemas.microsoft.com/office/powerpoint/2010/main" val="1238087867"/>
              </p:ext>
            </p:extLst>
          </p:nvPr>
        </p:nvGraphicFramePr>
        <p:xfrm>
          <a:off x="838200" y="1505113"/>
          <a:ext cx="10515600" cy="4395291"/>
        </p:xfrm>
        <a:graphic>
          <a:graphicData uri="http://schemas.openxmlformats.org/drawingml/2006/table">
            <a:tbl>
              <a:tblPr firstRow="1" bandRow="1">
                <a:tableStyleId>{5C22544A-7EE6-4342-B048-85BDC9FD1C3A}</a:tableStyleId>
              </a:tblPr>
              <a:tblGrid>
                <a:gridCol w="1338558">
                  <a:extLst>
                    <a:ext uri="{9D8B030D-6E8A-4147-A177-3AD203B41FA5}">
                      <a16:colId xmlns:a16="http://schemas.microsoft.com/office/drawing/2014/main" val="2285111070"/>
                    </a:ext>
                  </a:extLst>
                </a:gridCol>
                <a:gridCol w="2338598">
                  <a:extLst>
                    <a:ext uri="{9D8B030D-6E8A-4147-A177-3AD203B41FA5}">
                      <a16:colId xmlns:a16="http://schemas.microsoft.com/office/drawing/2014/main" val="3045339533"/>
                    </a:ext>
                  </a:extLst>
                </a:gridCol>
                <a:gridCol w="2249586">
                  <a:extLst>
                    <a:ext uri="{9D8B030D-6E8A-4147-A177-3AD203B41FA5}">
                      <a16:colId xmlns:a16="http://schemas.microsoft.com/office/drawing/2014/main" val="1539259526"/>
                    </a:ext>
                  </a:extLst>
                </a:gridCol>
                <a:gridCol w="2273862">
                  <a:extLst>
                    <a:ext uri="{9D8B030D-6E8A-4147-A177-3AD203B41FA5}">
                      <a16:colId xmlns:a16="http://schemas.microsoft.com/office/drawing/2014/main" val="1609714772"/>
                    </a:ext>
                  </a:extLst>
                </a:gridCol>
                <a:gridCol w="2314996">
                  <a:extLst>
                    <a:ext uri="{9D8B030D-6E8A-4147-A177-3AD203B41FA5}">
                      <a16:colId xmlns:a16="http://schemas.microsoft.com/office/drawing/2014/main" val="1784454815"/>
                    </a:ext>
                  </a:extLst>
                </a:gridCol>
              </a:tblGrid>
              <a:tr h="442965">
                <a:tc>
                  <a:txBody>
                    <a:bodyPr/>
                    <a:lstStyle/>
                    <a:p>
                      <a:r>
                        <a:rPr lang="en-US" dirty="0"/>
                        <a:t>Level</a:t>
                      </a:r>
                    </a:p>
                  </a:txBody>
                  <a:tcPr/>
                </a:tc>
                <a:tc>
                  <a:txBody>
                    <a:bodyPr/>
                    <a:lstStyle/>
                    <a:p>
                      <a:r>
                        <a:rPr lang="en-US" dirty="0"/>
                        <a:t>Novice</a:t>
                      </a:r>
                    </a:p>
                  </a:txBody>
                  <a:tcPr/>
                </a:tc>
                <a:tc>
                  <a:txBody>
                    <a:bodyPr/>
                    <a:lstStyle/>
                    <a:p>
                      <a:r>
                        <a:rPr lang="en-US" dirty="0"/>
                        <a:t>Intermediate</a:t>
                      </a:r>
                    </a:p>
                  </a:txBody>
                  <a:tcPr/>
                </a:tc>
                <a:tc>
                  <a:txBody>
                    <a:bodyPr/>
                    <a:lstStyle/>
                    <a:p>
                      <a:r>
                        <a:rPr lang="en-US" dirty="0"/>
                        <a:t>Advanced</a:t>
                      </a:r>
                    </a:p>
                  </a:txBody>
                  <a:tcPr/>
                </a:tc>
                <a:tc>
                  <a:txBody>
                    <a:bodyPr/>
                    <a:lstStyle/>
                    <a:p>
                      <a:r>
                        <a:rPr lang="en-US" dirty="0"/>
                        <a:t>Superior</a:t>
                      </a:r>
                    </a:p>
                  </a:txBody>
                  <a:tcPr/>
                </a:tc>
                <a:extLst>
                  <a:ext uri="{0D108BD9-81ED-4DB2-BD59-A6C34878D82A}">
                    <a16:rowId xmlns:a16="http://schemas.microsoft.com/office/drawing/2014/main" val="275088146"/>
                  </a:ext>
                </a:extLst>
              </a:tr>
              <a:tr h="1419916">
                <a:tc>
                  <a:txBody>
                    <a:bodyPr/>
                    <a:lstStyle/>
                    <a:p>
                      <a:r>
                        <a:rPr lang="en-US" sz="4400" b="1" dirty="0">
                          <a:solidFill>
                            <a:schemeClr val="accent2"/>
                          </a:solidFill>
                        </a:rPr>
                        <a:t>F</a:t>
                      </a:r>
                      <a:r>
                        <a:rPr lang="en-US" dirty="0"/>
                        <a:t>unctions</a:t>
                      </a:r>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u="none" strike="noStrike" kern="1200" dirty="0">
                          <a:solidFill>
                            <a:schemeClr val="dk1"/>
                          </a:solidFill>
                          <a:effectLst/>
                          <a:latin typeface="+mn-lt"/>
                          <a:ea typeface="+mn-ea"/>
                          <a:cs typeface="+mn-cs"/>
                        </a:rPr>
                        <a:t>Communicate minimally</a:t>
                      </a:r>
                    </a:p>
                    <a:p>
                      <a:pPr marL="171450" indent="-171450">
                        <a:buFont typeface="Arial" panose="020B0604020202020204" pitchFamily="34" charset="0"/>
                        <a:buChar char="•"/>
                      </a:pPr>
                      <a:r>
                        <a:rPr lang="en-US" sz="1200" b="0" i="0" u="none" strike="noStrike" kern="1200" dirty="0">
                          <a:solidFill>
                            <a:schemeClr val="dk1"/>
                          </a:solidFill>
                          <a:effectLst/>
                          <a:latin typeface="+mn-lt"/>
                          <a:ea typeface="+mn-ea"/>
                          <a:cs typeface="+mn-cs"/>
                        </a:rPr>
                        <a:t>Use formulaic utterances</a:t>
                      </a:r>
                    </a:p>
                    <a:p>
                      <a:pPr marL="171450" indent="-171450">
                        <a:buFont typeface="Arial" panose="020B0604020202020204" pitchFamily="34" charset="0"/>
                        <a:buChar char="•"/>
                      </a:pPr>
                      <a:r>
                        <a:rPr lang="en-US" sz="1200" b="0" i="0" u="none" strike="noStrike" kern="1200" dirty="0">
                          <a:solidFill>
                            <a:schemeClr val="dk1"/>
                          </a:solidFill>
                          <a:effectLst/>
                          <a:latin typeface="+mn-lt"/>
                          <a:ea typeface="+mn-ea"/>
                          <a:cs typeface="+mn-cs"/>
                        </a:rPr>
                        <a:t>Produce words, lists and phrases</a:t>
                      </a:r>
                    </a:p>
                  </a:txBody>
                  <a:tcPr/>
                </a:tc>
                <a:tc>
                  <a:txBody>
                    <a:bodyPr/>
                    <a:lstStyle/>
                    <a:p>
                      <a:pPr marL="171450" indent="-171450">
                        <a:buFont typeface="Arial" panose="020B0604020202020204" pitchFamily="34" charset="0"/>
                        <a:buChar char="•"/>
                      </a:pPr>
                      <a:r>
                        <a:rPr lang="en-US" sz="1200" b="0" i="0" u="none" strike="noStrike" kern="1200" dirty="0">
                          <a:solidFill>
                            <a:schemeClr val="dk1"/>
                          </a:solidFill>
                          <a:effectLst/>
                          <a:latin typeface="+mn-lt"/>
                          <a:ea typeface="+mn-ea"/>
                          <a:cs typeface="+mn-cs"/>
                        </a:rPr>
                        <a:t>Create with Language</a:t>
                      </a:r>
                    </a:p>
                    <a:p>
                      <a:pPr marL="171450" indent="-171450">
                        <a:buFont typeface="Arial" panose="020B0604020202020204" pitchFamily="34" charset="0"/>
                        <a:buChar char="•"/>
                      </a:pPr>
                      <a:r>
                        <a:rPr lang="en-US" sz="1200" b="0" i="0" u="none" strike="noStrike" kern="1200" dirty="0">
                          <a:solidFill>
                            <a:schemeClr val="dk1"/>
                          </a:solidFill>
                          <a:effectLst/>
                          <a:latin typeface="+mn-lt"/>
                          <a:ea typeface="+mn-ea"/>
                          <a:cs typeface="+mn-cs"/>
                        </a:rPr>
                        <a:t>Participate in Simple Conversations</a:t>
                      </a:r>
                    </a:p>
                    <a:p>
                      <a:pPr marL="171450" indent="-171450">
                        <a:buFont typeface="Arial" panose="020B0604020202020204" pitchFamily="34" charset="0"/>
                        <a:buChar char="•"/>
                      </a:pPr>
                      <a:r>
                        <a:rPr lang="en-US" sz="1200" b="0" i="0" u="none" strike="noStrike" kern="1200" dirty="0">
                          <a:solidFill>
                            <a:schemeClr val="dk1"/>
                          </a:solidFill>
                          <a:effectLst/>
                          <a:latin typeface="+mn-lt"/>
                          <a:ea typeface="+mn-ea"/>
                          <a:cs typeface="+mn-cs"/>
                        </a:rPr>
                        <a:t>Ask and Answer Questions</a:t>
                      </a:r>
                    </a:p>
                    <a:p>
                      <a:pPr marL="171450" indent="-171450">
                        <a:buFont typeface="Arial" panose="020B0604020202020204" pitchFamily="34" charset="0"/>
                        <a:buChar char="•"/>
                      </a:pPr>
                      <a:r>
                        <a:rPr lang="en-US" sz="1200" b="0" i="0" u="none" strike="noStrike" kern="1200" dirty="0">
                          <a:solidFill>
                            <a:schemeClr val="dk1"/>
                          </a:solidFill>
                          <a:effectLst/>
                          <a:latin typeface="+mn-lt"/>
                          <a:ea typeface="+mn-ea"/>
                          <a:cs typeface="+mn-cs"/>
                        </a:rPr>
                        <a:t>Engage in simple transactions</a:t>
                      </a:r>
                    </a:p>
                  </a:txBody>
                  <a:tcPr/>
                </a:tc>
                <a:tc>
                  <a:txBody>
                    <a:bodyPr/>
                    <a:lstStyle/>
                    <a:p>
                      <a:pPr marL="171450" indent="-171450">
                        <a:buFont typeface="Arial" panose="020B0604020202020204" pitchFamily="34" charset="0"/>
                        <a:buChar char="•"/>
                      </a:pPr>
                      <a:r>
                        <a:rPr lang="en-US" sz="1200" b="0" i="0" u="none" strike="noStrike" kern="1200" dirty="0">
                          <a:solidFill>
                            <a:schemeClr val="dk1"/>
                          </a:solidFill>
                          <a:effectLst/>
                          <a:latin typeface="+mn-lt"/>
                          <a:ea typeface="+mn-ea"/>
                          <a:cs typeface="+mn-cs"/>
                        </a:rPr>
                        <a:t>Narrate and Describe in All Time Frames </a:t>
                      </a:r>
                    </a:p>
                    <a:p>
                      <a:pPr marL="628650" lvl="1" indent="-171450">
                        <a:buFont typeface="Arial" panose="020B0604020202020204" pitchFamily="34" charset="0"/>
                        <a:buChar char="•"/>
                      </a:pPr>
                      <a:r>
                        <a:rPr lang="en-US" sz="1200" b="0" i="0" u="none" strike="noStrike" kern="1200" dirty="0">
                          <a:solidFill>
                            <a:schemeClr val="dk1"/>
                          </a:solidFill>
                          <a:effectLst/>
                          <a:latin typeface="+mn-lt"/>
                          <a:ea typeface="+mn-ea"/>
                          <a:cs typeface="+mn-cs"/>
                        </a:rPr>
                        <a:t>Past</a:t>
                      </a:r>
                    </a:p>
                    <a:p>
                      <a:pPr marL="628650" lvl="1" indent="-171450">
                        <a:buFont typeface="Arial" panose="020B0604020202020204" pitchFamily="34" charset="0"/>
                        <a:buChar char="•"/>
                      </a:pPr>
                      <a:r>
                        <a:rPr lang="en-US" sz="1200" b="0" i="0" u="none" strike="noStrike" kern="1200" dirty="0">
                          <a:solidFill>
                            <a:schemeClr val="dk1"/>
                          </a:solidFill>
                          <a:effectLst/>
                          <a:latin typeface="+mn-lt"/>
                          <a:ea typeface="+mn-ea"/>
                          <a:cs typeface="+mn-cs"/>
                        </a:rPr>
                        <a:t>Present</a:t>
                      </a:r>
                    </a:p>
                    <a:p>
                      <a:pPr marL="628650" lvl="1" indent="-171450">
                        <a:buFont typeface="Arial" panose="020B0604020202020204" pitchFamily="34" charset="0"/>
                        <a:buChar char="•"/>
                      </a:pPr>
                      <a:r>
                        <a:rPr lang="en-US" sz="1200" b="0" i="0" u="none" strike="noStrike" kern="1200" dirty="0">
                          <a:solidFill>
                            <a:schemeClr val="dk1"/>
                          </a:solidFill>
                          <a:effectLst/>
                          <a:latin typeface="+mn-lt"/>
                          <a:ea typeface="+mn-ea"/>
                          <a:cs typeface="+mn-cs"/>
                        </a:rPr>
                        <a:t>Future</a:t>
                      </a:r>
                    </a:p>
                    <a:p>
                      <a:pPr marL="171450" indent="-171450">
                        <a:buFont typeface="Arial" panose="020B0604020202020204" pitchFamily="34" charset="0"/>
                        <a:buChar char="•"/>
                      </a:pPr>
                      <a:r>
                        <a:rPr lang="en-US" sz="1200" b="0" i="0" u="none" strike="noStrike" kern="1200" dirty="0">
                          <a:solidFill>
                            <a:schemeClr val="dk1"/>
                          </a:solidFill>
                          <a:effectLst/>
                          <a:latin typeface="+mn-lt"/>
                          <a:ea typeface="+mn-ea"/>
                          <a:cs typeface="+mn-cs"/>
                        </a:rPr>
                        <a:t>Linguistically negotiate situations with complications</a:t>
                      </a:r>
                    </a:p>
                  </a:txBody>
                  <a:tcPr/>
                </a:tc>
                <a:tc>
                  <a:txBody>
                    <a:bodyPr/>
                    <a:lstStyle/>
                    <a:p>
                      <a:pPr marL="171450" indent="-171450">
                        <a:buFont typeface="Arial" panose="020B0604020202020204" pitchFamily="34" charset="0"/>
                        <a:buChar char="•"/>
                      </a:pPr>
                      <a:r>
                        <a:rPr lang="en-US" sz="1200" b="0" i="0" u="none" strike="noStrike" kern="1200" dirty="0">
                          <a:solidFill>
                            <a:schemeClr val="dk1"/>
                          </a:solidFill>
                          <a:effectLst/>
                          <a:latin typeface="+mn-lt"/>
                          <a:ea typeface="+mn-ea"/>
                          <a:cs typeface="+mn-cs"/>
                        </a:rPr>
                        <a:t>Discuss Abstract Topics Extensively</a:t>
                      </a:r>
                    </a:p>
                    <a:p>
                      <a:pPr marL="171450" indent="-171450">
                        <a:buFont typeface="Arial" panose="020B0604020202020204" pitchFamily="34" charset="0"/>
                        <a:buChar char="•"/>
                      </a:pPr>
                      <a:r>
                        <a:rPr lang="en-US" sz="1200" b="0" i="0" u="none" strike="noStrike" kern="1200" dirty="0">
                          <a:solidFill>
                            <a:schemeClr val="dk1"/>
                          </a:solidFill>
                          <a:effectLst/>
                          <a:latin typeface="+mn-lt"/>
                          <a:ea typeface="+mn-ea"/>
                          <a:cs typeface="+mn-cs"/>
                        </a:rPr>
                        <a:t>Support Opinion with Nuanced Language</a:t>
                      </a:r>
                    </a:p>
                    <a:p>
                      <a:pPr marL="171450" indent="-171450">
                        <a:buFont typeface="Arial" panose="020B0604020202020204" pitchFamily="34" charset="0"/>
                        <a:buChar char="•"/>
                      </a:pPr>
                      <a:r>
                        <a:rPr lang="en-US" sz="1200" b="0" i="0" u="none" strike="noStrike" kern="1200" dirty="0">
                          <a:solidFill>
                            <a:schemeClr val="dk1"/>
                          </a:solidFill>
                          <a:effectLst/>
                          <a:latin typeface="+mn-lt"/>
                          <a:ea typeface="+mn-ea"/>
                          <a:cs typeface="+mn-cs"/>
                        </a:rPr>
                        <a:t>Explore hypothetical realities vis-à-vis conjecture</a:t>
                      </a:r>
                      <a:br>
                        <a:rPr lang="en-US" sz="1200" b="0" i="0" u="none" strike="noStrike" kern="1200" dirty="0">
                          <a:solidFill>
                            <a:schemeClr val="dk1"/>
                          </a:solidFill>
                          <a:effectLst/>
                          <a:latin typeface="+mn-lt"/>
                          <a:ea typeface="+mn-ea"/>
                          <a:cs typeface="+mn-cs"/>
                        </a:rPr>
                      </a:br>
                      <a:endParaRPr lang="en-US" sz="1200" b="0" i="0" u="none" strike="noStrike" kern="1200" dirty="0">
                        <a:solidFill>
                          <a:schemeClr val="dk1"/>
                        </a:solidFill>
                        <a:effectLst/>
                        <a:latin typeface="+mn-lt"/>
                        <a:ea typeface="+mn-ea"/>
                        <a:cs typeface="+mn-cs"/>
                      </a:endParaRPr>
                    </a:p>
                  </a:txBody>
                  <a:tcPr/>
                </a:tc>
                <a:extLst>
                  <a:ext uri="{0D108BD9-81ED-4DB2-BD59-A6C34878D82A}">
                    <a16:rowId xmlns:a16="http://schemas.microsoft.com/office/drawing/2014/main" val="3562714498"/>
                  </a:ext>
                </a:extLst>
              </a:tr>
              <a:tr h="764570">
                <a:tc>
                  <a:txBody>
                    <a:bodyPr/>
                    <a:lstStyle/>
                    <a:p>
                      <a:r>
                        <a:rPr lang="en-US" sz="4400" b="1" dirty="0">
                          <a:solidFill>
                            <a:schemeClr val="accent2"/>
                          </a:solidFill>
                        </a:rPr>
                        <a:t>A</a:t>
                      </a:r>
                      <a:r>
                        <a:rPr lang="en-US" dirty="0"/>
                        <a:t>ccuracy</a:t>
                      </a:r>
                    </a:p>
                  </a:txBody>
                  <a:tcPr/>
                </a:tc>
                <a:tc>
                  <a:txBody>
                    <a:bodyPr/>
                    <a:lstStyle/>
                    <a:p>
                      <a:r>
                        <a:rPr lang="en-US" sz="1200" dirty="0"/>
                        <a:t>Only understood by </a:t>
                      </a:r>
                      <a:r>
                        <a:rPr lang="en-US" sz="1200" b="1" dirty="0"/>
                        <a:t>patient, sympathetic </a:t>
                      </a:r>
                      <a:r>
                        <a:rPr lang="en-US" sz="1200" dirty="0"/>
                        <a:t>listeners accustomed to nonnative speakers</a:t>
                      </a:r>
                    </a:p>
                  </a:txBody>
                  <a:tcPr/>
                </a:tc>
                <a:tc>
                  <a:txBody>
                    <a:bodyPr/>
                    <a:lstStyle/>
                    <a:p>
                      <a:r>
                        <a:rPr lang="en-US" sz="1200" b="0" i="0" u="none" strike="noStrike" kern="1200" dirty="0">
                          <a:solidFill>
                            <a:schemeClr val="dk1"/>
                          </a:solidFill>
                          <a:effectLst/>
                          <a:latin typeface="+mn-lt"/>
                          <a:ea typeface="+mn-ea"/>
                          <a:cs typeface="+mn-cs"/>
                        </a:rPr>
                        <a:t>Understood by people </a:t>
                      </a:r>
                      <a:r>
                        <a:rPr lang="en-US" sz="1200" b="1" i="0" u="none" strike="noStrike" kern="1200" dirty="0">
                          <a:solidFill>
                            <a:schemeClr val="dk1"/>
                          </a:solidFill>
                          <a:effectLst/>
                          <a:latin typeface="+mn-lt"/>
                          <a:ea typeface="+mn-ea"/>
                          <a:cs typeface="+mn-cs"/>
                        </a:rPr>
                        <a:t>accustomed</a:t>
                      </a:r>
                      <a:r>
                        <a:rPr lang="en-US" sz="1200" b="0" i="0" u="none" strike="noStrike" kern="1200" dirty="0">
                          <a:solidFill>
                            <a:schemeClr val="dk1"/>
                          </a:solidFill>
                          <a:effectLst/>
                          <a:latin typeface="+mn-lt"/>
                          <a:ea typeface="+mn-ea"/>
                          <a:cs typeface="+mn-cs"/>
                        </a:rPr>
                        <a:t> to speaking to nonnative speakers</a:t>
                      </a:r>
                      <a:endParaRPr lang="en-US" sz="1200" dirty="0"/>
                    </a:p>
                  </a:txBody>
                  <a:tcPr/>
                </a:tc>
                <a:tc>
                  <a:txBody>
                    <a:bodyPr/>
                    <a:lstStyle/>
                    <a:p>
                      <a:pPr marL="0" marR="0">
                        <a:spcBef>
                          <a:spcPts val="0"/>
                        </a:spcBef>
                        <a:spcAft>
                          <a:spcPts val="0"/>
                        </a:spcAft>
                      </a:pPr>
                      <a:r>
                        <a:rPr lang="en-US" sz="1200" dirty="0">
                          <a:effectLst/>
                          <a:latin typeface="Calibri" panose="020F0502020204030204" pitchFamily="34" charset="0"/>
                        </a:rPr>
                        <a:t>Can be understood without confusion by monolinguals </a:t>
                      </a:r>
                      <a:r>
                        <a:rPr lang="en-US" sz="1200" b="1" dirty="0">
                          <a:effectLst/>
                          <a:latin typeface="Calibri" panose="020F0502020204030204" pitchFamily="34" charset="0"/>
                        </a:rPr>
                        <a:t>not accustomed </a:t>
                      </a:r>
                      <a:r>
                        <a:rPr lang="en-US" sz="1200" dirty="0">
                          <a:effectLst/>
                          <a:latin typeface="Calibri" panose="020F0502020204030204" pitchFamily="34" charset="0"/>
                        </a:rPr>
                        <a:t>to speaking to nonnative speakers</a:t>
                      </a:r>
                      <a:endParaRPr lang="en-US" sz="1200" dirty="0">
                        <a:effectLst/>
                        <a:latin typeface="Times New Roman" panose="02020603050405020304" pitchFamily="18" charset="0"/>
                      </a:endParaRPr>
                    </a:p>
                  </a:txBody>
                  <a:tcPr marL="68580" marR="68580" marT="0" marB="0"/>
                </a:tc>
                <a:tc>
                  <a:txBody>
                    <a:bodyPr/>
                    <a:lstStyle/>
                    <a:p>
                      <a:pPr marL="0" marR="0">
                        <a:spcBef>
                          <a:spcPts val="0"/>
                        </a:spcBef>
                        <a:spcAft>
                          <a:spcPts val="0"/>
                        </a:spcAft>
                      </a:pPr>
                      <a:r>
                        <a:rPr lang="en-US" sz="1200" dirty="0">
                          <a:effectLst/>
                          <a:latin typeface="Calibri" panose="020F0502020204030204" pitchFamily="34" charset="0"/>
                        </a:rPr>
                        <a:t>No patterns of errors in basic structures. Errors virtually never distract or impede communication</a:t>
                      </a:r>
                      <a:endParaRPr lang="en-US" sz="1200" dirty="0">
                        <a:effectLst/>
                        <a:latin typeface="Times New Roman" panose="02020603050405020304" pitchFamily="18" charset="0"/>
                      </a:endParaRPr>
                    </a:p>
                  </a:txBody>
                  <a:tcPr marL="68580" marR="68580" marT="0" marB="0"/>
                </a:tc>
                <a:extLst>
                  <a:ext uri="{0D108BD9-81ED-4DB2-BD59-A6C34878D82A}">
                    <a16:rowId xmlns:a16="http://schemas.microsoft.com/office/drawing/2014/main" val="3136267270"/>
                  </a:ext>
                </a:extLst>
              </a:tr>
              <a:tr h="860222">
                <a:tc>
                  <a:txBody>
                    <a:bodyPr/>
                    <a:lstStyle/>
                    <a:p>
                      <a:r>
                        <a:rPr lang="en-US" sz="4400" b="1" i="0" u="none" strike="noStrike" kern="1200" dirty="0">
                          <a:solidFill>
                            <a:schemeClr val="accent2"/>
                          </a:solidFill>
                          <a:effectLst/>
                          <a:latin typeface="+mn-lt"/>
                          <a:ea typeface="+mn-ea"/>
                          <a:cs typeface="+mn-cs"/>
                        </a:rPr>
                        <a:t>C</a:t>
                      </a:r>
                      <a:r>
                        <a:rPr lang="en-US" sz="1800" b="0" i="0" u="none" strike="noStrike" kern="1200" dirty="0">
                          <a:solidFill>
                            <a:schemeClr val="dk1"/>
                          </a:solidFill>
                          <a:effectLst/>
                          <a:latin typeface="+mn-lt"/>
                          <a:ea typeface="+mn-ea"/>
                          <a:cs typeface="+mn-cs"/>
                        </a:rPr>
                        <a:t>ontent</a:t>
                      </a:r>
                      <a:endParaRPr lang="en-US" dirty="0"/>
                    </a:p>
                  </a:txBody>
                  <a:tcPr/>
                </a:tc>
                <a:tc>
                  <a:txBody>
                    <a:bodyPr/>
                    <a:lstStyle/>
                    <a:p>
                      <a:r>
                        <a:rPr lang="en-US" sz="1200" b="0" i="0" u="none" strike="noStrike" kern="1200" dirty="0">
                          <a:solidFill>
                            <a:schemeClr val="dk1"/>
                          </a:solidFill>
                          <a:effectLst/>
                          <a:latin typeface="+mn-lt"/>
                          <a:ea typeface="+mn-ea"/>
                          <a:cs typeface="+mn-cs"/>
                        </a:rPr>
                        <a:t>Self</a:t>
                      </a:r>
                    </a:p>
                  </a:txBody>
                  <a:tcPr/>
                </a:tc>
                <a:tc>
                  <a:txBody>
                    <a:bodyPr/>
                    <a:lstStyle/>
                    <a:p>
                      <a:r>
                        <a:rPr lang="en-US" sz="1200" b="0" i="0" u="none" strike="noStrike" kern="1200" dirty="0">
                          <a:solidFill>
                            <a:schemeClr val="dk1"/>
                          </a:solidFill>
                          <a:effectLst/>
                          <a:latin typeface="+mn-lt"/>
                          <a:ea typeface="+mn-ea"/>
                          <a:cs typeface="+mn-cs"/>
                        </a:rPr>
                        <a:t>Self</a:t>
                      </a:r>
                    </a:p>
                    <a:p>
                      <a:r>
                        <a:rPr lang="en-US" sz="1200" b="0" i="0" u="none" strike="noStrike" kern="1200" dirty="0">
                          <a:solidFill>
                            <a:schemeClr val="dk1"/>
                          </a:solidFill>
                          <a:effectLst/>
                          <a:latin typeface="+mn-lt"/>
                          <a:ea typeface="+mn-ea"/>
                          <a:cs typeface="+mn-cs"/>
                        </a:rPr>
                        <a:t>Daily Life</a:t>
                      </a:r>
                    </a:p>
                  </a:txBody>
                  <a:tcPr/>
                </a:tc>
                <a:tc>
                  <a:txBody>
                    <a:bodyPr/>
                    <a:lstStyle/>
                    <a:p>
                      <a:r>
                        <a:rPr lang="en-US" sz="1200" b="0" i="0" u="none" strike="noStrike" kern="1200" dirty="0">
                          <a:solidFill>
                            <a:schemeClr val="dk1"/>
                          </a:solidFill>
                          <a:effectLst/>
                          <a:latin typeface="+mn-lt"/>
                          <a:ea typeface="+mn-ea"/>
                          <a:cs typeface="+mn-cs"/>
                        </a:rPr>
                        <a:t>Self</a:t>
                      </a:r>
                    </a:p>
                    <a:p>
                      <a:r>
                        <a:rPr lang="en-US" sz="1200" b="0" i="0" u="none" strike="noStrike" kern="1200" dirty="0">
                          <a:solidFill>
                            <a:schemeClr val="dk1"/>
                          </a:solidFill>
                          <a:effectLst/>
                          <a:latin typeface="+mn-lt"/>
                          <a:ea typeface="+mn-ea"/>
                          <a:cs typeface="+mn-cs"/>
                        </a:rPr>
                        <a:t>Daily Life</a:t>
                      </a:r>
                    </a:p>
                    <a:p>
                      <a:r>
                        <a:rPr lang="en-US" sz="1200" b="0" i="0" u="none" strike="noStrike" kern="1200" dirty="0">
                          <a:solidFill>
                            <a:schemeClr val="dk1"/>
                          </a:solidFill>
                          <a:effectLst/>
                          <a:latin typeface="+mn-lt"/>
                          <a:ea typeface="+mn-ea"/>
                          <a:cs typeface="+mn-cs"/>
                        </a:rPr>
                        <a:t>Non-autobiographical Topics </a:t>
                      </a:r>
                    </a:p>
                    <a:p>
                      <a:r>
                        <a:rPr lang="en-US" sz="1200" b="0" i="0" u="none" strike="noStrike" kern="1200" dirty="0">
                          <a:solidFill>
                            <a:schemeClr val="dk1"/>
                          </a:solidFill>
                          <a:effectLst/>
                          <a:latin typeface="+mn-lt"/>
                          <a:ea typeface="+mn-ea"/>
                          <a:cs typeface="+mn-cs"/>
                        </a:rPr>
                        <a:t>Topics of General Interest</a:t>
                      </a:r>
                    </a:p>
                  </a:txBody>
                  <a:tcPr/>
                </a:tc>
                <a:tc>
                  <a:txBody>
                    <a:bodyPr/>
                    <a:lstStyle/>
                    <a:p>
                      <a:r>
                        <a:rPr lang="en-US" sz="1200" b="0" i="0" u="none" strike="noStrike" kern="1200" dirty="0">
                          <a:solidFill>
                            <a:schemeClr val="dk1"/>
                          </a:solidFill>
                          <a:effectLst/>
                          <a:latin typeface="+mn-lt"/>
                          <a:ea typeface="+mn-ea"/>
                          <a:cs typeface="+mn-cs"/>
                        </a:rPr>
                        <a:t>Self</a:t>
                      </a:r>
                    </a:p>
                    <a:p>
                      <a:r>
                        <a:rPr lang="en-US" sz="1200" b="0" i="0" u="none" strike="noStrike" kern="1200" dirty="0">
                          <a:solidFill>
                            <a:schemeClr val="dk1"/>
                          </a:solidFill>
                          <a:effectLst/>
                          <a:latin typeface="+mn-lt"/>
                          <a:ea typeface="+mn-ea"/>
                          <a:cs typeface="+mn-cs"/>
                        </a:rPr>
                        <a:t>Daily Life</a:t>
                      </a:r>
                    </a:p>
                    <a:p>
                      <a:r>
                        <a:rPr lang="en-US" sz="1200" b="0" i="0" u="none" strike="noStrike" kern="1200" dirty="0">
                          <a:solidFill>
                            <a:schemeClr val="dk1"/>
                          </a:solidFill>
                          <a:effectLst/>
                          <a:latin typeface="+mn-lt"/>
                          <a:ea typeface="+mn-ea"/>
                          <a:cs typeface="+mn-cs"/>
                        </a:rPr>
                        <a:t>Non-autobiographical Topics </a:t>
                      </a:r>
                    </a:p>
                    <a:p>
                      <a:r>
                        <a:rPr lang="en-US" sz="1200" b="0" i="0" u="none" strike="noStrike" kern="1200" dirty="0">
                          <a:solidFill>
                            <a:schemeClr val="dk1"/>
                          </a:solidFill>
                          <a:effectLst/>
                          <a:latin typeface="+mn-lt"/>
                          <a:ea typeface="+mn-ea"/>
                          <a:cs typeface="+mn-cs"/>
                        </a:rPr>
                        <a:t>Topics of General Interest</a:t>
                      </a:r>
                    </a:p>
                    <a:p>
                      <a:r>
                        <a:rPr lang="en-US" sz="1200" b="0" i="0" u="none" strike="noStrike" kern="1200" dirty="0">
                          <a:solidFill>
                            <a:schemeClr val="dk1"/>
                          </a:solidFill>
                          <a:effectLst/>
                          <a:latin typeface="+mn-lt"/>
                          <a:ea typeface="+mn-ea"/>
                          <a:cs typeface="+mn-cs"/>
                        </a:rPr>
                        <a:t>Abstract Topics</a:t>
                      </a:r>
                    </a:p>
                  </a:txBody>
                  <a:tcPr/>
                </a:tc>
                <a:extLst>
                  <a:ext uri="{0D108BD9-81ED-4DB2-BD59-A6C34878D82A}">
                    <a16:rowId xmlns:a16="http://schemas.microsoft.com/office/drawing/2014/main" val="2148668332"/>
                  </a:ext>
                </a:extLst>
              </a:tr>
              <a:tr h="442965">
                <a:tc>
                  <a:txBody>
                    <a:bodyPr/>
                    <a:lstStyle/>
                    <a:p>
                      <a:r>
                        <a:rPr lang="en-US" sz="4400" b="1" dirty="0">
                          <a:solidFill>
                            <a:schemeClr val="accent2"/>
                          </a:solidFill>
                        </a:rPr>
                        <a:t>T</a:t>
                      </a:r>
                      <a:r>
                        <a:rPr lang="en-US" dirty="0"/>
                        <a:t>ext Type</a:t>
                      </a:r>
                    </a:p>
                  </a:txBody>
                  <a:tcPr/>
                </a:tc>
                <a:tc>
                  <a:txBody>
                    <a:bodyPr/>
                    <a:lstStyle/>
                    <a:p>
                      <a:r>
                        <a:rPr lang="en-US" sz="1200" dirty="0"/>
                        <a:t>Words</a:t>
                      </a:r>
                    </a:p>
                    <a:p>
                      <a:r>
                        <a:rPr lang="en-US" sz="1200" dirty="0"/>
                        <a:t>Lists</a:t>
                      </a:r>
                    </a:p>
                  </a:txBody>
                  <a:tcPr/>
                </a:tc>
                <a:tc>
                  <a:txBody>
                    <a:bodyPr/>
                    <a:lstStyle/>
                    <a:p>
                      <a:r>
                        <a:rPr lang="en-US" sz="1200" dirty="0"/>
                        <a:t>Sentences</a:t>
                      </a:r>
                    </a:p>
                    <a:p>
                      <a:r>
                        <a:rPr lang="en-US" sz="1200" dirty="0"/>
                        <a:t>Strings of sentences</a:t>
                      </a:r>
                    </a:p>
                  </a:txBody>
                  <a:tcPr/>
                </a:tc>
                <a:tc>
                  <a:txBody>
                    <a:bodyPr/>
                    <a:lstStyle/>
                    <a:p>
                      <a:r>
                        <a:rPr lang="en-US" sz="1200" dirty="0"/>
                        <a:t>Paragraphs</a:t>
                      </a:r>
                    </a:p>
                  </a:txBody>
                  <a:tcPr/>
                </a:tc>
                <a:tc>
                  <a:txBody>
                    <a:bodyPr/>
                    <a:lstStyle/>
                    <a:p>
                      <a:r>
                        <a:rPr lang="en-US" sz="1200" dirty="0"/>
                        <a:t>Extended Discourse</a:t>
                      </a:r>
                    </a:p>
                  </a:txBody>
                  <a:tcPr/>
                </a:tc>
                <a:extLst>
                  <a:ext uri="{0D108BD9-81ED-4DB2-BD59-A6C34878D82A}">
                    <a16:rowId xmlns:a16="http://schemas.microsoft.com/office/drawing/2014/main" val="905350773"/>
                  </a:ext>
                </a:extLst>
              </a:tr>
            </a:tbl>
          </a:graphicData>
        </a:graphic>
      </p:graphicFrame>
      <p:sp>
        <p:nvSpPr>
          <p:cNvPr id="2" name="Rectangle 1">
            <a:extLst>
              <a:ext uri="{FF2B5EF4-FFF2-40B4-BE49-F238E27FC236}">
                <a16:creationId xmlns:a16="http://schemas.microsoft.com/office/drawing/2014/main" id="{09347383-6CBE-764C-9776-2D20EA9AAF95}"/>
              </a:ext>
            </a:extLst>
          </p:cNvPr>
          <p:cNvSpPr/>
          <p:nvPr/>
        </p:nvSpPr>
        <p:spPr>
          <a:xfrm>
            <a:off x="1487855" y="6085855"/>
            <a:ext cx="9089796" cy="584775"/>
          </a:xfrm>
          <a:prstGeom prst="rect">
            <a:avLst/>
          </a:prstGeom>
        </p:spPr>
        <p:txBody>
          <a:bodyPr wrap="none">
            <a:spAutoFit/>
          </a:bodyPr>
          <a:lstStyle/>
          <a:p>
            <a:r>
              <a:rPr lang="en-US" sz="3200" dirty="0"/>
              <a:t>Keep your FACTs straight and you are at a major level.</a:t>
            </a:r>
          </a:p>
        </p:txBody>
      </p:sp>
      <p:sp>
        <p:nvSpPr>
          <p:cNvPr id="3" name="Footer Placeholder 2">
            <a:extLst>
              <a:ext uri="{FF2B5EF4-FFF2-40B4-BE49-F238E27FC236}">
                <a16:creationId xmlns:a16="http://schemas.microsoft.com/office/drawing/2014/main" id="{E17C7DA3-529B-9347-9CEB-48AF0C761975}"/>
              </a:ext>
            </a:extLst>
          </p:cNvPr>
          <p:cNvSpPr>
            <a:spLocks noGrp="1"/>
          </p:cNvSpPr>
          <p:nvPr>
            <p:ph type="ftr" sz="quarter" idx="11"/>
          </p:nvPr>
        </p:nvSpPr>
        <p:spPr/>
        <p:txBody>
          <a:bodyPr/>
          <a:lstStyle/>
          <a:p>
            <a:r>
              <a:rPr lang="en-US"/>
              <a:t>© Troy L. Cox, 2019</a:t>
            </a:r>
          </a:p>
        </p:txBody>
      </p:sp>
      <p:sp>
        <p:nvSpPr>
          <p:cNvPr id="4" name="Slide Number Placeholder 3">
            <a:extLst>
              <a:ext uri="{FF2B5EF4-FFF2-40B4-BE49-F238E27FC236}">
                <a16:creationId xmlns:a16="http://schemas.microsoft.com/office/drawing/2014/main" id="{1131CE90-4619-DA4E-97A7-FE063288BE9E}"/>
              </a:ext>
            </a:extLst>
          </p:cNvPr>
          <p:cNvSpPr>
            <a:spLocks noGrp="1"/>
          </p:cNvSpPr>
          <p:nvPr>
            <p:ph type="sldNum" sz="quarter" idx="12"/>
          </p:nvPr>
        </p:nvSpPr>
        <p:spPr/>
        <p:txBody>
          <a:bodyPr/>
          <a:lstStyle/>
          <a:p>
            <a:fld id="{E73DF17D-3FB6-7940-8068-F052C2E016E2}" type="slidenum">
              <a:rPr lang="en-US" smtClean="0"/>
              <a:t>15</a:t>
            </a:fld>
            <a:endParaRPr lang="en-US"/>
          </a:p>
        </p:txBody>
      </p:sp>
    </p:spTree>
    <p:extLst>
      <p:ext uri="{BB962C8B-B14F-4D97-AF65-F5344CB8AC3E}">
        <p14:creationId xmlns:p14="http://schemas.microsoft.com/office/powerpoint/2010/main" val="2203134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pic>
        <p:nvPicPr>
          <p:cNvPr id="237" name="Google Shape;237;p30"/>
          <p:cNvPicPr preferRelativeResize="0"/>
          <p:nvPr/>
        </p:nvPicPr>
        <p:blipFill rotWithShape="1">
          <a:blip r:embed="rId3">
            <a:alphaModFix/>
          </a:blip>
          <a:srcRect/>
          <a:stretch/>
        </p:blipFill>
        <p:spPr>
          <a:xfrm>
            <a:off x="1981201" y="506414"/>
            <a:ext cx="8131175" cy="5845175"/>
          </a:xfrm>
          <a:prstGeom prst="rect">
            <a:avLst/>
          </a:prstGeom>
          <a:noFill/>
          <a:ln>
            <a:noFill/>
          </a:ln>
        </p:spPr>
      </p:pic>
      <p:pic>
        <p:nvPicPr>
          <p:cNvPr id="238" name="Google Shape;238;p30"/>
          <p:cNvPicPr preferRelativeResize="0"/>
          <p:nvPr/>
        </p:nvPicPr>
        <p:blipFill rotWithShape="1">
          <a:blip r:embed="rId4">
            <a:alphaModFix/>
          </a:blip>
          <a:srcRect/>
          <a:stretch/>
        </p:blipFill>
        <p:spPr>
          <a:xfrm>
            <a:off x="1766888" y="228600"/>
            <a:ext cx="8559800" cy="6400800"/>
          </a:xfrm>
          <a:prstGeom prst="rect">
            <a:avLst/>
          </a:prstGeom>
          <a:noFill/>
          <a:ln>
            <a:noFill/>
          </a:ln>
        </p:spPr>
      </p:pic>
      <p:sp>
        <p:nvSpPr>
          <p:cNvPr id="2" name="Slide Number Placeholder 1">
            <a:extLst>
              <a:ext uri="{FF2B5EF4-FFF2-40B4-BE49-F238E27FC236}">
                <a16:creationId xmlns:a16="http://schemas.microsoft.com/office/drawing/2014/main" id="{7306E819-6CB2-8945-B7D1-62A195F41937}"/>
              </a:ext>
            </a:extLst>
          </p:cNvPr>
          <p:cNvSpPr>
            <a:spLocks noGrp="1"/>
          </p:cNvSpPr>
          <p:nvPr>
            <p:ph type="sldNum" idx="12"/>
          </p:nvPr>
        </p:nvSpPr>
        <p:spPr/>
        <p:txBody>
          <a:bodyPr/>
          <a:lstStyle/>
          <a:p>
            <a:fld id="{00000000-1234-1234-1234-123412341234}" type="slidenum">
              <a:rPr lang="en-US" smtClean="0"/>
              <a:pPr/>
              <a:t>16</a:t>
            </a:fld>
            <a:endParaRPr lang="en-US"/>
          </a:p>
        </p:txBody>
      </p:sp>
    </p:spTree>
    <p:extLst>
      <p:ext uri="{BB962C8B-B14F-4D97-AF65-F5344CB8AC3E}">
        <p14:creationId xmlns:p14="http://schemas.microsoft.com/office/powerpoint/2010/main" val="33017365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D8DEC0-C081-9E40-8BC3-EF657C4B670C}"/>
              </a:ext>
            </a:extLst>
          </p:cNvPr>
          <p:cNvSpPr>
            <a:spLocks noGrp="1"/>
          </p:cNvSpPr>
          <p:nvPr>
            <p:ph type="title"/>
          </p:nvPr>
        </p:nvSpPr>
        <p:spPr/>
        <p:txBody>
          <a:bodyPr/>
          <a:lstStyle/>
          <a:p>
            <a:r>
              <a:rPr lang="en-US" dirty="0"/>
              <a:t>Introduction: Part 1</a:t>
            </a:r>
          </a:p>
        </p:txBody>
      </p:sp>
      <p:sp>
        <p:nvSpPr>
          <p:cNvPr id="3" name="Text Placeholder 2">
            <a:extLst>
              <a:ext uri="{FF2B5EF4-FFF2-40B4-BE49-F238E27FC236}">
                <a16:creationId xmlns:a16="http://schemas.microsoft.com/office/drawing/2014/main" id="{06E0C30D-C5F6-F441-BA66-E13112B53840}"/>
              </a:ext>
            </a:extLst>
          </p:cNvPr>
          <p:cNvSpPr>
            <a:spLocks noGrp="1"/>
          </p:cNvSpPr>
          <p:nvPr>
            <p:ph type="body" idx="1"/>
          </p:nvPr>
        </p:nvSpPr>
        <p:spPr>
          <a:xfrm>
            <a:off x="2152650" y="1825626"/>
            <a:ext cx="8046427" cy="2974822"/>
          </a:xfrm>
        </p:spPr>
        <p:txBody>
          <a:bodyPr>
            <a:normAutofit/>
          </a:bodyPr>
          <a:lstStyle/>
          <a:p>
            <a:r>
              <a:rPr lang="en-US" dirty="0"/>
              <a:t>Stand up (take your phone with you)</a:t>
            </a:r>
          </a:p>
          <a:p>
            <a:r>
              <a:rPr lang="en-US" dirty="0"/>
              <a:t>Get in a circle in alphabetical order of the city you are from.</a:t>
            </a:r>
          </a:p>
          <a:p>
            <a:pPr lvl="1"/>
            <a:endParaRPr lang="en-US" dirty="0"/>
          </a:p>
          <a:p>
            <a:r>
              <a:rPr lang="en-US" dirty="0"/>
              <a:t>You have 30 seconds.</a:t>
            </a:r>
          </a:p>
          <a:p>
            <a:endParaRPr lang="en-US" dirty="0"/>
          </a:p>
          <a:p>
            <a:pPr lvl="1"/>
            <a:endParaRPr lang="en-US" dirty="0"/>
          </a:p>
        </p:txBody>
      </p:sp>
      <p:sp>
        <p:nvSpPr>
          <p:cNvPr id="4" name="Rectangle 3">
            <a:extLst>
              <a:ext uri="{FF2B5EF4-FFF2-40B4-BE49-F238E27FC236}">
                <a16:creationId xmlns:a16="http://schemas.microsoft.com/office/drawing/2014/main" id="{1ED2CA9D-66D7-324B-9558-C3459085A0EB}"/>
              </a:ext>
            </a:extLst>
          </p:cNvPr>
          <p:cNvSpPr/>
          <p:nvPr/>
        </p:nvSpPr>
        <p:spPr>
          <a:xfrm>
            <a:off x="1524000" y="5130361"/>
            <a:ext cx="9144000" cy="5011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B6F9D6AA-064A-6F41-8DE0-F179DB0B52A6}"/>
              </a:ext>
            </a:extLst>
          </p:cNvPr>
          <p:cNvSpPr txBox="1"/>
          <p:nvPr/>
        </p:nvSpPr>
        <p:spPr>
          <a:xfrm>
            <a:off x="1524001" y="4800448"/>
            <a:ext cx="729687" cy="369332"/>
          </a:xfrm>
          <a:prstGeom prst="rect">
            <a:avLst/>
          </a:prstGeom>
          <a:noFill/>
        </p:spPr>
        <p:txBody>
          <a:bodyPr wrap="none" rtlCol="0">
            <a:spAutoFit/>
          </a:bodyPr>
          <a:lstStyle/>
          <a:p>
            <a:r>
              <a:rPr lang="en-US" dirty="0"/>
              <a:t>Timer</a:t>
            </a:r>
          </a:p>
        </p:txBody>
      </p:sp>
      <p:sp>
        <p:nvSpPr>
          <p:cNvPr id="6" name="Footer Placeholder 5">
            <a:extLst>
              <a:ext uri="{FF2B5EF4-FFF2-40B4-BE49-F238E27FC236}">
                <a16:creationId xmlns:a16="http://schemas.microsoft.com/office/drawing/2014/main" id="{475A0C7C-2E83-8742-8460-52CFA384F8FA}"/>
              </a:ext>
            </a:extLst>
          </p:cNvPr>
          <p:cNvSpPr>
            <a:spLocks noGrp="1"/>
          </p:cNvSpPr>
          <p:nvPr>
            <p:ph type="ftr" sz="quarter" idx="11"/>
          </p:nvPr>
        </p:nvSpPr>
        <p:spPr/>
        <p:txBody>
          <a:bodyPr/>
          <a:lstStyle/>
          <a:p>
            <a:r>
              <a:rPr lang="en-US"/>
              <a:t>© Troy L. Cox, 2019</a:t>
            </a:r>
          </a:p>
        </p:txBody>
      </p:sp>
      <p:sp>
        <p:nvSpPr>
          <p:cNvPr id="7" name="Slide Number Placeholder 6">
            <a:extLst>
              <a:ext uri="{FF2B5EF4-FFF2-40B4-BE49-F238E27FC236}">
                <a16:creationId xmlns:a16="http://schemas.microsoft.com/office/drawing/2014/main" id="{E92084E8-F806-9940-923B-107F2825DAF2}"/>
              </a:ext>
            </a:extLst>
          </p:cNvPr>
          <p:cNvSpPr>
            <a:spLocks noGrp="1"/>
          </p:cNvSpPr>
          <p:nvPr>
            <p:ph type="sldNum" sz="quarter" idx="12"/>
          </p:nvPr>
        </p:nvSpPr>
        <p:spPr/>
        <p:txBody>
          <a:bodyPr/>
          <a:lstStyle/>
          <a:p>
            <a:fld id="{E73DF17D-3FB6-7940-8068-F052C2E016E2}" type="slidenum">
              <a:rPr lang="en-US" smtClean="0"/>
              <a:t>2</a:t>
            </a:fld>
            <a:endParaRPr lang="en-US"/>
          </a:p>
        </p:txBody>
      </p:sp>
    </p:spTree>
    <p:extLst>
      <p:ext uri="{BB962C8B-B14F-4D97-AF65-F5344CB8AC3E}">
        <p14:creationId xmlns:p14="http://schemas.microsoft.com/office/powerpoint/2010/main" val="1118459891"/>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60000" fill="hold"/>
                                        <p:tgtEl>
                                          <p:spTgt spid="4"/>
                                        </p:tgtEl>
                                        <p:attrNameLst>
                                          <p:attrName>ppt_x</p:attrName>
                                        </p:attrNameLst>
                                      </p:cBhvr>
                                      <p:tavLst>
                                        <p:tav tm="0">
                                          <p:val>
                                            <p:strVal val="0-#ppt_w/2"/>
                                          </p:val>
                                        </p:tav>
                                        <p:tav tm="100000">
                                          <p:val>
                                            <p:strVal val="#ppt_x"/>
                                          </p:val>
                                        </p:tav>
                                      </p:tavLst>
                                    </p:anim>
                                    <p:anim calcmode="lin" valueType="num">
                                      <p:cBhvr additive="base">
                                        <p:cTn id="8" dur="60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nextCondLst>
                <p:cond evt="onClick" delay="0">
                  <p:tgtEl>
                    <p:spTgt spid="5"/>
                  </p:tgtEl>
                </p:cond>
              </p:nextCondLst>
            </p:seq>
          </p:childTnLst>
        </p:cTn>
      </p:par>
    </p:tnLst>
    <p:bldLst>
      <p:bldP spid="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D8DEC0-C081-9E40-8BC3-EF657C4B670C}"/>
              </a:ext>
            </a:extLst>
          </p:cNvPr>
          <p:cNvSpPr>
            <a:spLocks noGrp="1"/>
          </p:cNvSpPr>
          <p:nvPr>
            <p:ph type="title"/>
          </p:nvPr>
        </p:nvSpPr>
        <p:spPr/>
        <p:txBody>
          <a:bodyPr/>
          <a:lstStyle/>
          <a:p>
            <a:r>
              <a:rPr lang="en-US" dirty="0"/>
              <a:t>Introduction: Part 2</a:t>
            </a:r>
          </a:p>
        </p:txBody>
      </p:sp>
      <p:sp>
        <p:nvSpPr>
          <p:cNvPr id="3" name="Text Placeholder 2">
            <a:extLst>
              <a:ext uri="{FF2B5EF4-FFF2-40B4-BE49-F238E27FC236}">
                <a16:creationId xmlns:a16="http://schemas.microsoft.com/office/drawing/2014/main" id="{06E0C30D-C5F6-F441-BA66-E13112B53840}"/>
              </a:ext>
            </a:extLst>
          </p:cNvPr>
          <p:cNvSpPr>
            <a:spLocks noGrp="1"/>
          </p:cNvSpPr>
          <p:nvPr>
            <p:ph type="body" idx="1"/>
          </p:nvPr>
        </p:nvSpPr>
        <p:spPr>
          <a:xfrm>
            <a:off x="2152650" y="1825626"/>
            <a:ext cx="8046427" cy="2974822"/>
          </a:xfrm>
        </p:spPr>
        <p:txBody>
          <a:bodyPr>
            <a:normAutofit/>
          </a:bodyPr>
          <a:lstStyle/>
          <a:p>
            <a:r>
              <a:rPr lang="en-US" dirty="0"/>
              <a:t>Get in small groups (3-4) and find out what phone apps are used most frequently. </a:t>
            </a:r>
          </a:p>
          <a:p>
            <a:r>
              <a:rPr lang="en-US" dirty="0"/>
              <a:t>What do people typically do with their phone on a daily basis?</a:t>
            </a:r>
          </a:p>
          <a:p>
            <a:r>
              <a:rPr lang="en-US" dirty="0"/>
              <a:t>You have one minute to discuss.</a:t>
            </a:r>
          </a:p>
          <a:p>
            <a:endParaRPr lang="en-US" dirty="0"/>
          </a:p>
          <a:p>
            <a:pPr lvl="1"/>
            <a:endParaRPr lang="en-US" dirty="0"/>
          </a:p>
        </p:txBody>
      </p:sp>
      <p:sp>
        <p:nvSpPr>
          <p:cNvPr id="7" name="TextBox 6">
            <a:extLst>
              <a:ext uri="{FF2B5EF4-FFF2-40B4-BE49-F238E27FC236}">
                <a16:creationId xmlns:a16="http://schemas.microsoft.com/office/drawing/2014/main" id="{C6180A24-CC11-AC4E-A35A-CB6E6FB0E6F4}"/>
              </a:ext>
            </a:extLst>
          </p:cNvPr>
          <p:cNvSpPr txBox="1"/>
          <p:nvPr/>
        </p:nvSpPr>
        <p:spPr>
          <a:xfrm>
            <a:off x="1524001" y="4979355"/>
            <a:ext cx="899605" cy="369332"/>
          </a:xfrm>
          <a:prstGeom prst="rect">
            <a:avLst/>
          </a:prstGeom>
          <a:noFill/>
        </p:spPr>
        <p:txBody>
          <a:bodyPr wrap="none" rtlCol="0">
            <a:spAutoFit/>
          </a:bodyPr>
          <a:lstStyle/>
          <a:p>
            <a:r>
              <a:rPr lang="en-US" dirty="0"/>
              <a:t>Timer 1</a:t>
            </a:r>
          </a:p>
        </p:txBody>
      </p:sp>
      <p:sp>
        <p:nvSpPr>
          <p:cNvPr id="8" name="Rectangle 7">
            <a:extLst>
              <a:ext uri="{FF2B5EF4-FFF2-40B4-BE49-F238E27FC236}">
                <a16:creationId xmlns:a16="http://schemas.microsoft.com/office/drawing/2014/main" id="{D9C810E0-7618-4449-BC2B-9C47F99760F4}"/>
              </a:ext>
            </a:extLst>
          </p:cNvPr>
          <p:cNvSpPr/>
          <p:nvPr/>
        </p:nvSpPr>
        <p:spPr>
          <a:xfrm>
            <a:off x="1537738" y="5250514"/>
            <a:ext cx="9130262" cy="4197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Footer Placeholder 3">
            <a:extLst>
              <a:ext uri="{FF2B5EF4-FFF2-40B4-BE49-F238E27FC236}">
                <a16:creationId xmlns:a16="http://schemas.microsoft.com/office/drawing/2014/main" id="{CEEB0EB5-E9ED-0545-8F72-C2C4A4C08264}"/>
              </a:ext>
            </a:extLst>
          </p:cNvPr>
          <p:cNvSpPr>
            <a:spLocks noGrp="1"/>
          </p:cNvSpPr>
          <p:nvPr>
            <p:ph type="ftr" sz="quarter" idx="11"/>
          </p:nvPr>
        </p:nvSpPr>
        <p:spPr/>
        <p:txBody>
          <a:bodyPr/>
          <a:lstStyle/>
          <a:p>
            <a:r>
              <a:rPr lang="en-US"/>
              <a:t>© Troy L. Cox, 2019</a:t>
            </a:r>
          </a:p>
        </p:txBody>
      </p:sp>
      <p:sp>
        <p:nvSpPr>
          <p:cNvPr id="5" name="Slide Number Placeholder 4">
            <a:extLst>
              <a:ext uri="{FF2B5EF4-FFF2-40B4-BE49-F238E27FC236}">
                <a16:creationId xmlns:a16="http://schemas.microsoft.com/office/drawing/2014/main" id="{C043AB19-AA33-1440-983E-CF5577EDA2BC}"/>
              </a:ext>
            </a:extLst>
          </p:cNvPr>
          <p:cNvSpPr>
            <a:spLocks noGrp="1"/>
          </p:cNvSpPr>
          <p:nvPr>
            <p:ph type="sldNum" sz="quarter" idx="12"/>
          </p:nvPr>
        </p:nvSpPr>
        <p:spPr/>
        <p:txBody>
          <a:bodyPr/>
          <a:lstStyle/>
          <a:p>
            <a:fld id="{E73DF17D-3FB6-7940-8068-F052C2E016E2}" type="slidenum">
              <a:rPr lang="en-US" smtClean="0"/>
              <a:t>3</a:t>
            </a:fld>
            <a:endParaRPr lang="en-US"/>
          </a:p>
        </p:txBody>
      </p:sp>
    </p:spTree>
    <p:extLst>
      <p:ext uri="{BB962C8B-B14F-4D97-AF65-F5344CB8AC3E}">
        <p14:creationId xmlns:p14="http://schemas.microsoft.com/office/powerpoint/2010/main" val="3732690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60000" fill="hold"/>
                                        <p:tgtEl>
                                          <p:spTgt spid="8"/>
                                        </p:tgtEl>
                                        <p:attrNameLst>
                                          <p:attrName>ppt_x</p:attrName>
                                        </p:attrNameLst>
                                      </p:cBhvr>
                                      <p:tavLst>
                                        <p:tav tm="0">
                                          <p:val>
                                            <p:strVal val="0-#ppt_w/2"/>
                                          </p:val>
                                        </p:tav>
                                        <p:tav tm="100000">
                                          <p:val>
                                            <p:strVal val="#ppt_x"/>
                                          </p:val>
                                        </p:tav>
                                      </p:tavLst>
                                    </p:anim>
                                    <p:anim calcmode="lin" valueType="num">
                                      <p:cBhvr additive="base">
                                        <p:cTn id="8" dur="60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nextCondLst>
                <p:cond evt="onClick" delay="0">
                  <p:tgtEl>
                    <p:spTgt spid="7"/>
                  </p:tgtEl>
                </p:cond>
              </p:nextCondLst>
            </p:seq>
          </p:childTnLst>
        </p:cTn>
      </p:par>
    </p:tnLst>
    <p:bldLst>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D8DEC0-C081-9E40-8BC3-EF657C4B670C}"/>
              </a:ext>
            </a:extLst>
          </p:cNvPr>
          <p:cNvSpPr>
            <a:spLocks noGrp="1"/>
          </p:cNvSpPr>
          <p:nvPr>
            <p:ph type="title"/>
          </p:nvPr>
        </p:nvSpPr>
        <p:spPr/>
        <p:txBody>
          <a:bodyPr/>
          <a:lstStyle/>
          <a:p>
            <a:r>
              <a:rPr lang="en-US" dirty="0"/>
              <a:t>Introduction: Part 3</a:t>
            </a:r>
          </a:p>
        </p:txBody>
      </p:sp>
      <p:sp>
        <p:nvSpPr>
          <p:cNvPr id="3" name="Text Placeholder 2">
            <a:extLst>
              <a:ext uri="{FF2B5EF4-FFF2-40B4-BE49-F238E27FC236}">
                <a16:creationId xmlns:a16="http://schemas.microsoft.com/office/drawing/2014/main" id="{06E0C30D-C5F6-F441-BA66-E13112B53840}"/>
              </a:ext>
            </a:extLst>
          </p:cNvPr>
          <p:cNvSpPr>
            <a:spLocks noGrp="1"/>
          </p:cNvSpPr>
          <p:nvPr>
            <p:ph type="body" idx="1"/>
          </p:nvPr>
        </p:nvSpPr>
        <p:spPr>
          <a:xfrm>
            <a:off x="2152650" y="1607083"/>
            <a:ext cx="7886700" cy="3250558"/>
          </a:xfrm>
        </p:spPr>
        <p:txBody>
          <a:bodyPr>
            <a:normAutofit lnSpcReduction="10000"/>
          </a:bodyPr>
          <a:lstStyle/>
          <a:p>
            <a:r>
              <a:rPr lang="en-US" dirty="0"/>
              <a:t>Take out your smartphone and find a photo.</a:t>
            </a:r>
          </a:p>
          <a:p>
            <a:r>
              <a:rPr lang="en-US" dirty="0"/>
              <a:t>Get into pairs and tell your partner the story behind the photo:</a:t>
            </a:r>
          </a:p>
          <a:p>
            <a:pPr lvl="1"/>
            <a:r>
              <a:rPr lang="en-US" dirty="0"/>
              <a:t>Setting</a:t>
            </a:r>
          </a:p>
          <a:p>
            <a:pPr lvl="1"/>
            <a:r>
              <a:rPr lang="en-US" dirty="0"/>
              <a:t>Sequence of Events Leading Up to Photo</a:t>
            </a:r>
          </a:p>
          <a:p>
            <a:pPr lvl="1"/>
            <a:r>
              <a:rPr lang="en-US" dirty="0"/>
              <a:t>What Happened Afterward</a:t>
            </a:r>
          </a:p>
          <a:p>
            <a:pPr lvl="1"/>
            <a:endParaRPr lang="en-US" dirty="0"/>
          </a:p>
          <a:p>
            <a:r>
              <a:rPr lang="en-US" dirty="0"/>
              <a:t>You each have one minute</a:t>
            </a:r>
          </a:p>
          <a:p>
            <a:endParaRPr lang="en-US" dirty="0"/>
          </a:p>
          <a:p>
            <a:pPr lvl="1"/>
            <a:endParaRPr lang="en-US" dirty="0"/>
          </a:p>
        </p:txBody>
      </p:sp>
      <p:sp>
        <p:nvSpPr>
          <p:cNvPr id="4" name="Rectangle 3">
            <a:extLst>
              <a:ext uri="{FF2B5EF4-FFF2-40B4-BE49-F238E27FC236}">
                <a16:creationId xmlns:a16="http://schemas.microsoft.com/office/drawing/2014/main" id="{1ED2CA9D-66D7-324B-9558-C3459085A0EB}"/>
              </a:ext>
            </a:extLst>
          </p:cNvPr>
          <p:cNvSpPr/>
          <p:nvPr/>
        </p:nvSpPr>
        <p:spPr>
          <a:xfrm>
            <a:off x="1537738" y="5896848"/>
            <a:ext cx="9130262" cy="4197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B6F9D6AA-064A-6F41-8DE0-F179DB0B52A6}"/>
              </a:ext>
            </a:extLst>
          </p:cNvPr>
          <p:cNvSpPr txBox="1"/>
          <p:nvPr/>
        </p:nvSpPr>
        <p:spPr>
          <a:xfrm>
            <a:off x="1524001" y="4979355"/>
            <a:ext cx="899605" cy="369332"/>
          </a:xfrm>
          <a:prstGeom prst="rect">
            <a:avLst/>
          </a:prstGeom>
          <a:noFill/>
        </p:spPr>
        <p:txBody>
          <a:bodyPr wrap="none" rtlCol="0">
            <a:spAutoFit/>
          </a:bodyPr>
          <a:lstStyle/>
          <a:p>
            <a:r>
              <a:rPr lang="en-US" dirty="0"/>
              <a:t>Timer 1</a:t>
            </a:r>
          </a:p>
        </p:txBody>
      </p:sp>
      <p:sp>
        <p:nvSpPr>
          <p:cNvPr id="6" name="Rectangle 5">
            <a:extLst>
              <a:ext uri="{FF2B5EF4-FFF2-40B4-BE49-F238E27FC236}">
                <a16:creationId xmlns:a16="http://schemas.microsoft.com/office/drawing/2014/main" id="{1EF1FF03-6665-754F-B03F-4209B4665B21}"/>
              </a:ext>
            </a:extLst>
          </p:cNvPr>
          <p:cNvSpPr/>
          <p:nvPr/>
        </p:nvSpPr>
        <p:spPr>
          <a:xfrm>
            <a:off x="1537738" y="5250514"/>
            <a:ext cx="9130262" cy="4197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3D7BC967-A446-C64F-9AA0-A245BCE93C82}"/>
              </a:ext>
            </a:extLst>
          </p:cNvPr>
          <p:cNvSpPr txBox="1"/>
          <p:nvPr/>
        </p:nvSpPr>
        <p:spPr>
          <a:xfrm>
            <a:off x="1537739" y="5629668"/>
            <a:ext cx="899605" cy="369332"/>
          </a:xfrm>
          <a:prstGeom prst="rect">
            <a:avLst/>
          </a:prstGeom>
          <a:noFill/>
        </p:spPr>
        <p:txBody>
          <a:bodyPr wrap="none" rtlCol="0">
            <a:spAutoFit/>
          </a:bodyPr>
          <a:lstStyle/>
          <a:p>
            <a:r>
              <a:rPr lang="en-US" dirty="0"/>
              <a:t>Timer 2</a:t>
            </a:r>
          </a:p>
        </p:txBody>
      </p:sp>
      <p:sp>
        <p:nvSpPr>
          <p:cNvPr id="8" name="Footer Placeholder 7">
            <a:extLst>
              <a:ext uri="{FF2B5EF4-FFF2-40B4-BE49-F238E27FC236}">
                <a16:creationId xmlns:a16="http://schemas.microsoft.com/office/drawing/2014/main" id="{E02196B6-FAA8-3444-9B1E-CEB6271ED127}"/>
              </a:ext>
            </a:extLst>
          </p:cNvPr>
          <p:cNvSpPr>
            <a:spLocks noGrp="1"/>
          </p:cNvSpPr>
          <p:nvPr>
            <p:ph type="ftr" sz="quarter" idx="11"/>
          </p:nvPr>
        </p:nvSpPr>
        <p:spPr/>
        <p:txBody>
          <a:bodyPr/>
          <a:lstStyle/>
          <a:p>
            <a:r>
              <a:rPr lang="en-US"/>
              <a:t>© Troy L. Cox, 2019</a:t>
            </a:r>
          </a:p>
        </p:txBody>
      </p:sp>
      <p:sp>
        <p:nvSpPr>
          <p:cNvPr id="9" name="Slide Number Placeholder 8">
            <a:extLst>
              <a:ext uri="{FF2B5EF4-FFF2-40B4-BE49-F238E27FC236}">
                <a16:creationId xmlns:a16="http://schemas.microsoft.com/office/drawing/2014/main" id="{54766074-B148-4644-9A71-686CDAF4FEAB}"/>
              </a:ext>
            </a:extLst>
          </p:cNvPr>
          <p:cNvSpPr>
            <a:spLocks noGrp="1"/>
          </p:cNvSpPr>
          <p:nvPr>
            <p:ph type="sldNum" sz="quarter" idx="12"/>
          </p:nvPr>
        </p:nvSpPr>
        <p:spPr/>
        <p:txBody>
          <a:bodyPr/>
          <a:lstStyle/>
          <a:p>
            <a:fld id="{E73DF17D-3FB6-7940-8068-F052C2E016E2}" type="slidenum">
              <a:rPr lang="en-US" smtClean="0"/>
              <a:t>4</a:t>
            </a:fld>
            <a:endParaRPr lang="en-US"/>
          </a:p>
        </p:txBody>
      </p:sp>
    </p:spTree>
    <p:extLst>
      <p:ext uri="{BB962C8B-B14F-4D97-AF65-F5344CB8AC3E}">
        <p14:creationId xmlns:p14="http://schemas.microsoft.com/office/powerpoint/2010/main" val="371739055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60000" fill="hold"/>
                                        <p:tgtEl>
                                          <p:spTgt spid="6"/>
                                        </p:tgtEl>
                                        <p:attrNameLst>
                                          <p:attrName>ppt_x</p:attrName>
                                        </p:attrNameLst>
                                      </p:cBhvr>
                                      <p:tavLst>
                                        <p:tav tm="0">
                                          <p:val>
                                            <p:strVal val="0-#ppt_w/2"/>
                                          </p:val>
                                        </p:tav>
                                        <p:tav tm="100000">
                                          <p:val>
                                            <p:strVal val="#ppt_x"/>
                                          </p:val>
                                        </p:tav>
                                      </p:tavLst>
                                    </p:anim>
                                    <p:anim calcmode="lin" valueType="num">
                                      <p:cBhvr additive="base">
                                        <p:cTn id="8" dur="60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7"/>
                    </p:tgtEl>
                  </p:cond>
                </p:stCondLst>
                <p:endSync evt="end" delay="0">
                  <p:rtn val="all"/>
                </p:endSync>
                <p:childTnLst>
                  <p:par>
                    <p:cTn id="10" fill="hold">
                      <p:stCondLst>
                        <p:cond delay="0"/>
                      </p:stCondLst>
                      <p:childTnLst>
                        <p:par>
                          <p:cTn id="11" fill="hold">
                            <p:stCondLst>
                              <p:cond delay="0"/>
                            </p:stCondLst>
                            <p:childTnLst>
                              <p:par>
                                <p:cTn id="12" presetID="2" presetClass="entr" presetSubtype="8" fill="hold" grpId="0" nodeType="clickEffect">
                                  <p:stCondLst>
                                    <p:cond delay="6000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2000" fill="hold"/>
                                        <p:tgtEl>
                                          <p:spTgt spid="4"/>
                                        </p:tgtEl>
                                        <p:attrNameLst>
                                          <p:attrName>ppt_x</p:attrName>
                                        </p:attrNameLst>
                                      </p:cBhvr>
                                      <p:tavLst>
                                        <p:tav tm="0">
                                          <p:val>
                                            <p:strVal val="0-#ppt_w/2"/>
                                          </p:val>
                                        </p:tav>
                                        <p:tav tm="100000">
                                          <p:val>
                                            <p:strVal val="#ppt_x"/>
                                          </p:val>
                                        </p:tav>
                                      </p:tavLst>
                                    </p:anim>
                                    <p:anim calcmode="lin" valueType="num">
                                      <p:cBhvr additive="base">
                                        <p:cTn id="15" dur="2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nextCondLst>
                <p:cond evt="onClick" delay="0">
                  <p:tgtEl>
                    <p:spTgt spid="7"/>
                  </p:tgtEl>
                </p:cond>
              </p:nextCondLst>
            </p:seq>
          </p:childTnLst>
        </p:cTn>
      </p:par>
    </p:tnLst>
    <p:bldLst>
      <p:bldP spid="4" grpId="0" animBg="1"/>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6AA442-4CFE-C64B-8B48-AE5C1F84C650}"/>
              </a:ext>
            </a:extLst>
          </p:cNvPr>
          <p:cNvSpPr>
            <a:spLocks noGrp="1"/>
          </p:cNvSpPr>
          <p:nvPr>
            <p:ph type="title"/>
          </p:nvPr>
        </p:nvSpPr>
        <p:spPr/>
        <p:txBody>
          <a:bodyPr/>
          <a:lstStyle/>
          <a:p>
            <a:r>
              <a:rPr lang="en-US" dirty="0"/>
              <a:t>Introduction: Part 4</a:t>
            </a:r>
          </a:p>
        </p:txBody>
      </p:sp>
      <p:sp>
        <p:nvSpPr>
          <p:cNvPr id="3" name="Text Placeholder 2">
            <a:extLst>
              <a:ext uri="{FF2B5EF4-FFF2-40B4-BE49-F238E27FC236}">
                <a16:creationId xmlns:a16="http://schemas.microsoft.com/office/drawing/2014/main" id="{80D1E970-CCFA-404E-A545-69F17DEB39F2}"/>
              </a:ext>
            </a:extLst>
          </p:cNvPr>
          <p:cNvSpPr>
            <a:spLocks noGrp="1"/>
          </p:cNvSpPr>
          <p:nvPr>
            <p:ph type="body" idx="1"/>
          </p:nvPr>
        </p:nvSpPr>
        <p:spPr/>
        <p:txBody>
          <a:bodyPr/>
          <a:lstStyle/>
          <a:p>
            <a:pPr marL="114300" indent="0">
              <a:buNone/>
            </a:pPr>
            <a:r>
              <a:rPr lang="en-US" sz="2000" dirty="0"/>
              <a:t>Find a different partner and discuss the following:</a:t>
            </a:r>
          </a:p>
          <a:p>
            <a:r>
              <a:rPr lang="en-US" sz="2000" dirty="0"/>
              <a:t>The relative ease with which we can take an indefinite number of photos can be both a blessing and a curse. While it is now easy to “capture moments” that would have heretofore been impossible or impractical in times past, many find they have so many photos that storing and curating them is now the impossibility. </a:t>
            </a:r>
          </a:p>
          <a:p>
            <a:r>
              <a:rPr lang="en-US" sz="2000" dirty="0"/>
              <a:t>Has the advent of easily accessible photography helped or hindered us as a society?</a:t>
            </a:r>
          </a:p>
          <a:p>
            <a:r>
              <a:rPr lang="en-US" sz="2000" dirty="0"/>
              <a:t>What unintended consequences have arisen and how might they be mitigated?</a:t>
            </a:r>
          </a:p>
          <a:p>
            <a:r>
              <a:rPr lang="en-US" sz="2000" dirty="0"/>
              <a:t>You have two minutes to explore this topic together</a:t>
            </a:r>
          </a:p>
          <a:p>
            <a:endParaRPr lang="en-US" sz="2000" dirty="0"/>
          </a:p>
        </p:txBody>
      </p:sp>
      <p:sp>
        <p:nvSpPr>
          <p:cNvPr id="4" name="Rectangle 3">
            <a:extLst>
              <a:ext uri="{FF2B5EF4-FFF2-40B4-BE49-F238E27FC236}">
                <a16:creationId xmlns:a16="http://schemas.microsoft.com/office/drawing/2014/main" id="{C70A24D8-B4F1-064E-974B-728E54BEF818}"/>
              </a:ext>
            </a:extLst>
          </p:cNvPr>
          <p:cNvSpPr/>
          <p:nvPr/>
        </p:nvSpPr>
        <p:spPr>
          <a:xfrm>
            <a:off x="1524000" y="5675795"/>
            <a:ext cx="9144000" cy="5011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14C62E6B-3FAB-0042-8261-B6218F0937D9}"/>
              </a:ext>
            </a:extLst>
          </p:cNvPr>
          <p:cNvSpPr txBox="1"/>
          <p:nvPr/>
        </p:nvSpPr>
        <p:spPr>
          <a:xfrm>
            <a:off x="1524001" y="5345882"/>
            <a:ext cx="729687" cy="369332"/>
          </a:xfrm>
          <a:prstGeom prst="rect">
            <a:avLst/>
          </a:prstGeom>
          <a:noFill/>
        </p:spPr>
        <p:txBody>
          <a:bodyPr wrap="none" rtlCol="0">
            <a:spAutoFit/>
          </a:bodyPr>
          <a:lstStyle/>
          <a:p>
            <a:r>
              <a:rPr lang="en-US" dirty="0"/>
              <a:t>Timer</a:t>
            </a:r>
          </a:p>
        </p:txBody>
      </p:sp>
      <p:sp>
        <p:nvSpPr>
          <p:cNvPr id="6" name="Footer Placeholder 5">
            <a:extLst>
              <a:ext uri="{FF2B5EF4-FFF2-40B4-BE49-F238E27FC236}">
                <a16:creationId xmlns:a16="http://schemas.microsoft.com/office/drawing/2014/main" id="{E1C1F20C-CE40-E34A-9340-12CC02BBB626}"/>
              </a:ext>
            </a:extLst>
          </p:cNvPr>
          <p:cNvSpPr>
            <a:spLocks noGrp="1"/>
          </p:cNvSpPr>
          <p:nvPr>
            <p:ph type="ftr" sz="quarter" idx="11"/>
          </p:nvPr>
        </p:nvSpPr>
        <p:spPr/>
        <p:txBody>
          <a:bodyPr/>
          <a:lstStyle/>
          <a:p>
            <a:r>
              <a:rPr lang="en-US"/>
              <a:t>© Troy L. Cox, 2019</a:t>
            </a:r>
          </a:p>
        </p:txBody>
      </p:sp>
      <p:sp>
        <p:nvSpPr>
          <p:cNvPr id="7" name="Slide Number Placeholder 6">
            <a:extLst>
              <a:ext uri="{FF2B5EF4-FFF2-40B4-BE49-F238E27FC236}">
                <a16:creationId xmlns:a16="http://schemas.microsoft.com/office/drawing/2014/main" id="{BFADB296-A11D-6548-B5D3-7BDA684E4196}"/>
              </a:ext>
            </a:extLst>
          </p:cNvPr>
          <p:cNvSpPr>
            <a:spLocks noGrp="1"/>
          </p:cNvSpPr>
          <p:nvPr>
            <p:ph type="sldNum" sz="quarter" idx="12"/>
          </p:nvPr>
        </p:nvSpPr>
        <p:spPr/>
        <p:txBody>
          <a:bodyPr/>
          <a:lstStyle/>
          <a:p>
            <a:fld id="{E73DF17D-3FB6-7940-8068-F052C2E016E2}" type="slidenum">
              <a:rPr lang="en-US" smtClean="0"/>
              <a:t>5</a:t>
            </a:fld>
            <a:endParaRPr lang="en-US"/>
          </a:p>
        </p:txBody>
      </p:sp>
    </p:spTree>
    <p:extLst>
      <p:ext uri="{BB962C8B-B14F-4D97-AF65-F5344CB8AC3E}">
        <p14:creationId xmlns:p14="http://schemas.microsoft.com/office/powerpoint/2010/main" val="152234086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20000" fill="hold"/>
                                        <p:tgtEl>
                                          <p:spTgt spid="4"/>
                                        </p:tgtEl>
                                        <p:attrNameLst>
                                          <p:attrName>ppt_x</p:attrName>
                                        </p:attrNameLst>
                                      </p:cBhvr>
                                      <p:tavLst>
                                        <p:tav tm="0">
                                          <p:val>
                                            <p:strVal val="0-#ppt_w/2"/>
                                          </p:val>
                                        </p:tav>
                                        <p:tav tm="100000">
                                          <p:val>
                                            <p:strVal val="#ppt_x"/>
                                          </p:val>
                                        </p:tav>
                                      </p:tavLst>
                                    </p:anim>
                                    <p:anim calcmode="lin" valueType="num">
                                      <p:cBhvr additive="base">
                                        <p:cTn id="8" dur="120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nextCondLst>
                <p:cond evt="onClick" delay="0">
                  <p:tgtEl>
                    <p:spTgt spid="5"/>
                  </p:tgtEl>
                </p:cond>
              </p:nextCondLst>
            </p:seq>
          </p:childTnLst>
        </p:cTn>
      </p:par>
    </p:tnLst>
    <p:bldLst>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3CF290-0A18-0644-B751-F4505BCD56BC}"/>
              </a:ext>
            </a:extLst>
          </p:cNvPr>
          <p:cNvSpPr>
            <a:spLocks noGrp="1"/>
          </p:cNvSpPr>
          <p:nvPr>
            <p:ph type="title"/>
          </p:nvPr>
        </p:nvSpPr>
        <p:spPr/>
        <p:txBody>
          <a:bodyPr/>
          <a:lstStyle/>
          <a:p>
            <a:r>
              <a:rPr lang="en-US" dirty="0"/>
              <a:t>ACTFL Levels are…</a:t>
            </a:r>
          </a:p>
        </p:txBody>
      </p:sp>
      <p:sp>
        <p:nvSpPr>
          <p:cNvPr id="3" name="Content Placeholder 2">
            <a:extLst>
              <a:ext uri="{FF2B5EF4-FFF2-40B4-BE49-F238E27FC236}">
                <a16:creationId xmlns:a16="http://schemas.microsoft.com/office/drawing/2014/main" id="{3BE01DD3-4564-C840-A9DE-29ED80BCE22D}"/>
              </a:ext>
            </a:extLst>
          </p:cNvPr>
          <p:cNvSpPr>
            <a:spLocks noGrp="1"/>
          </p:cNvSpPr>
          <p:nvPr>
            <p:ph idx="1"/>
          </p:nvPr>
        </p:nvSpPr>
        <p:spPr/>
        <p:txBody>
          <a:bodyPr/>
          <a:lstStyle/>
          <a:p>
            <a:r>
              <a:rPr lang="en-US" dirty="0"/>
              <a:t>A hierarchal list of </a:t>
            </a:r>
            <a:r>
              <a:rPr lang="en-US" sz="4400" b="1" dirty="0">
                <a:solidFill>
                  <a:schemeClr val="accent2"/>
                </a:solidFill>
              </a:rPr>
              <a:t>F</a:t>
            </a:r>
            <a:r>
              <a:rPr lang="en-US" b="1" dirty="0">
                <a:solidFill>
                  <a:schemeClr val="accent2"/>
                </a:solidFill>
              </a:rPr>
              <a:t>unctions</a:t>
            </a:r>
            <a:r>
              <a:rPr lang="en-US" dirty="0"/>
              <a:t> that are typically accomplished in at the intersection of different levels of</a:t>
            </a:r>
          </a:p>
          <a:p>
            <a:pPr lvl="1"/>
            <a:r>
              <a:rPr lang="en-US" sz="4400" b="1" dirty="0">
                <a:solidFill>
                  <a:schemeClr val="accent2"/>
                </a:solidFill>
              </a:rPr>
              <a:t>A</a:t>
            </a:r>
            <a:r>
              <a:rPr lang="en-US" b="1" dirty="0">
                <a:solidFill>
                  <a:schemeClr val="accent2"/>
                </a:solidFill>
              </a:rPr>
              <a:t>ccuracy Expectations</a:t>
            </a:r>
          </a:p>
          <a:p>
            <a:pPr lvl="1"/>
            <a:r>
              <a:rPr lang="en-US" sz="4400" b="1" dirty="0">
                <a:solidFill>
                  <a:schemeClr val="accent2"/>
                </a:solidFill>
              </a:rPr>
              <a:t>C</a:t>
            </a:r>
            <a:r>
              <a:rPr lang="en-US" b="1" dirty="0">
                <a:solidFill>
                  <a:schemeClr val="accent2"/>
                </a:solidFill>
              </a:rPr>
              <a:t>ontent/Context</a:t>
            </a:r>
          </a:p>
          <a:p>
            <a:pPr lvl="1"/>
            <a:r>
              <a:rPr lang="en-US" sz="4400" b="1" dirty="0">
                <a:solidFill>
                  <a:schemeClr val="accent2"/>
                </a:solidFill>
              </a:rPr>
              <a:t>T</a:t>
            </a:r>
            <a:r>
              <a:rPr lang="en-US" b="1" dirty="0">
                <a:solidFill>
                  <a:schemeClr val="accent2"/>
                </a:solidFill>
              </a:rPr>
              <a:t>ext type</a:t>
            </a:r>
          </a:p>
          <a:p>
            <a:r>
              <a:rPr lang="en-US" dirty="0"/>
              <a:t>Aligned FACTs indicate a major level</a:t>
            </a:r>
          </a:p>
        </p:txBody>
      </p:sp>
      <p:sp>
        <p:nvSpPr>
          <p:cNvPr id="4" name="Footer Placeholder 3">
            <a:extLst>
              <a:ext uri="{FF2B5EF4-FFF2-40B4-BE49-F238E27FC236}">
                <a16:creationId xmlns:a16="http://schemas.microsoft.com/office/drawing/2014/main" id="{2A90D7DF-5C11-6644-861C-2E688C443748}"/>
              </a:ext>
            </a:extLst>
          </p:cNvPr>
          <p:cNvSpPr>
            <a:spLocks noGrp="1"/>
          </p:cNvSpPr>
          <p:nvPr>
            <p:ph type="ftr" sz="quarter" idx="11"/>
          </p:nvPr>
        </p:nvSpPr>
        <p:spPr/>
        <p:txBody>
          <a:bodyPr/>
          <a:lstStyle/>
          <a:p>
            <a:r>
              <a:rPr lang="en-US"/>
              <a:t>© Troy L. Cox, 2019</a:t>
            </a:r>
          </a:p>
        </p:txBody>
      </p:sp>
      <p:sp>
        <p:nvSpPr>
          <p:cNvPr id="5" name="Slide Number Placeholder 4">
            <a:extLst>
              <a:ext uri="{FF2B5EF4-FFF2-40B4-BE49-F238E27FC236}">
                <a16:creationId xmlns:a16="http://schemas.microsoft.com/office/drawing/2014/main" id="{2CFEA1B2-8E70-F149-AF69-9EA109B07260}"/>
              </a:ext>
            </a:extLst>
          </p:cNvPr>
          <p:cNvSpPr>
            <a:spLocks noGrp="1"/>
          </p:cNvSpPr>
          <p:nvPr>
            <p:ph type="sldNum" sz="quarter" idx="12"/>
          </p:nvPr>
        </p:nvSpPr>
        <p:spPr/>
        <p:txBody>
          <a:bodyPr/>
          <a:lstStyle/>
          <a:p>
            <a:fld id="{E73DF17D-3FB6-7940-8068-F052C2E016E2}" type="slidenum">
              <a:rPr lang="en-US" smtClean="0"/>
              <a:t>6</a:t>
            </a:fld>
            <a:endParaRPr lang="en-US"/>
          </a:p>
        </p:txBody>
      </p:sp>
    </p:spTree>
    <p:extLst>
      <p:ext uri="{BB962C8B-B14F-4D97-AF65-F5344CB8AC3E}">
        <p14:creationId xmlns:p14="http://schemas.microsoft.com/office/powerpoint/2010/main" val="25364843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7CED383-A888-5F48-8268-8957D32198D8}"/>
              </a:ext>
            </a:extLst>
          </p:cNvPr>
          <p:cNvSpPr>
            <a:spLocks noGrp="1"/>
          </p:cNvSpPr>
          <p:nvPr>
            <p:ph type="title"/>
          </p:nvPr>
        </p:nvSpPr>
        <p:spPr/>
        <p:txBody>
          <a:bodyPr/>
          <a:lstStyle/>
          <a:p>
            <a:r>
              <a:rPr lang="en-US" dirty="0"/>
              <a:t>Novice</a:t>
            </a:r>
          </a:p>
        </p:txBody>
      </p:sp>
      <p:sp>
        <p:nvSpPr>
          <p:cNvPr id="6" name="Content Placeholder 5">
            <a:extLst>
              <a:ext uri="{FF2B5EF4-FFF2-40B4-BE49-F238E27FC236}">
                <a16:creationId xmlns:a16="http://schemas.microsoft.com/office/drawing/2014/main" id="{B19CEA5B-2747-3549-B48D-07BF1ECDEACF}"/>
              </a:ext>
            </a:extLst>
          </p:cNvPr>
          <p:cNvSpPr>
            <a:spLocks noGrp="1"/>
          </p:cNvSpPr>
          <p:nvPr>
            <p:ph sz="half" idx="2"/>
          </p:nvPr>
        </p:nvSpPr>
        <p:spPr/>
        <p:txBody>
          <a:bodyPr/>
          <a:lstStyle/>
          <a:p>
            <a:r>
              <a:rPr lang="en-US" sz="4400" b="1" dirty="0">
                <a:solidFill>
                  <a:schemeClr val="accent2"/>
                </a:solidFill>
              </a:rPr>
              <a:t>F</a:t>
            </a:r>
            <a:r>
              <a:rPr lang="en-US" b="1" dirty="0"/>
              <a:t>unction</a:t>
            </a:r>
            <a:r>
              <a:rPr lang="en-US" dirty="0"/>
              <a:t>: Can communicate minimally with formulaic and rote utterances, lists and phrases</a:t>
            </a:r>
          </a:p>
          <a:p>
            <a:r>
              <a:rPr lang="en-US" sz="4400" b="1" dirty="0">
                <a:solidFill>
                  <a:schemeClr val="accent2"/>
                </a:solidFill>
              </a:rPr>
              <a:t>A</a:t>
            </a:r>
            <a:r>
              <a:rPr lang="en-US" b="1" dirty="0"/>
              <a:t>ccuracy Expectation:</a:t>
            </a:r>
            <a:endParaRPr lang="en-US" dirty="0"/>
          </a:p>
          <a:p>
            <a:r>
              <a:rPr lang="en-US" sz="4400" b="1" dirty="0">
                <a:solidFill>
                  <a:schemeClr val="accent2"/>
                </a:solidFill>
              </a:rPr>
              <a:t>C</a:t>
            </a:r>
            <a:r>
              <a:rPr lang="en-US" b="1" dirty="0"/>
              <a:t>ontent:</a:t>
            </a:r>
            <a:endParaRPr lang="en-US" dirty="0"/>
          </a:p>
          <a:p>
            <a:r>
              <a:rPr lang="en-US" sz="4400" b="1" dirty="0">
                <a:solidFill>
                  <a:schemeClr val="accent2"/>
                </a:solidFill>
              </a:rPr>
              <a:t>T</a:t>
            </a:r>
            <a:r>
              <a:rPr lang="en-US" b="1" dirty="0"/>
              <a:t>ext Type:</a:t>
            </a:r>
            <a:endParaRPr lang="en-US" dirty="0"/>
          </a:p>
          <a:p>
            <a:endParaRPr lang="en-US" dirty="0"/>
          </a:p>
          <a:p>
            <a:endParaRPr lang="en-US" dirty="0"/>
          </a:p>
          <a:p>
            <a:endParaRPr lang="en-US" dirty="0"/>
          </a:p>
        </p:txBody>
      </p:sp>
      <p:sp>
        <p:nvSpPr>
          <p:cNvPr id="10" name="TextBox 9">
            <a:extLst>
              <a:ext uri="{FF2B5EF4-FFF2-40B4-BE49-F238E27FC236}">
                <a16:creationId xmlns:a16="http://schemas.microsoft.com/office/drawing/2014/main" id="{E250E665-8F65-374F-B37B-1E1042A2FEC5}"/>
              </a:ext>
            </a:extLst>
          </p:cNvPr>
          <p:cNvSpPr txBox="1"/>
          <p:nvPr/>
        </p:nvSpPr>
        <p:spPr>
          <a:xfrm>
            <a:off x="234462" y="5884575"/>
            <a:ext cx="11377538" cy="584775"/>
          </a:xfrm>
          <a:prstGeom prst="rect">
            <a:avLst/>
          </a:prstGeom>
          <a:noFill/>
        </p:spPr>
        <p:txBody>
          <a:bodyPr wrap="none" rtlCol="0">
            <a:spAutoFit/>
          </a:bodyPr>
          <a:lstStyle/>
          <a:p>
            <a:r>
              <a:rPr lang="en-US" sz="3200" dirty="0"/>
              <a:t>What are the minimum linguistic features needed to be successful?</a:t>
            </a:r>
          </a:p>
        </p:txBody>
      </p:sp>
      <p:sp>
        <p:nvSpPr>
          <p:cNvPr id="2" name="Footer Placeholder 1">
            <a:extLst>
              <a:ext uri="{FF2B5EF4-FFF2-40B4-BE49-F238E27FC236}">
                <a16:creationId xmlns:a16="http://schemas.microsoft.com/office/drawing/2014/main" id="{268B60FC-B16D-CC40-8ADF-8B3E548B53D6}"/>
              </a:ext>
            </a:extLst>
          </p:cNvPr>
          <p:cNvSpPr>
            <a:spLocks noGrp="1"/>
          </p:cNvSpPr>
          <p:nvPr>
            <p:ph type="ftr" sz="quarter" idx="11"/>
          </p:nvPr>
        </p:nvSpPr>
        <p:spPr/>
        <p:txBody>
          <a:bodyPr/>
          <a:lstStyle/>
          <a:p>
            <a:r>
              <a:rPr lang="en-US"/>
              <a:t>© Troy L. Cox, 2019</a:t>
            </a:r>
          </a:p>
        </p:txBody>
      </p:sp>
      <p:sp>
        <p:nvSpPr>
          <p:cNvPr id="3" name="Slide Number Placeholder 2">
            <a:extLst>
              <a:ext uri="{FF2B5EF4-FFF2-40B4-BE49-F238E27FC236}">
                <a16:creationId xmlns:a16="http://schemas.microsoft.com/office/drawing/2014/main" id="{0E785B02-27EE-254B-A208-249A9EA1BBFB}"/>
              </a:ext>
            </a:extLst>
          </p:cNvPr>
          <p:cNvSpPr>
            <a:spLocks noGrp="1"/>
          </p:cNvSpPr>
          <p:nvPr>
            <p:ph type="sldNum" sz="quarter" idx="12"/>
          </p:nvPr>
        </p:nvSpPr>
        <p:spPr/>
        <p:txBody>
          <a:bodyPr/>
          <a:lstStyle/>
          <a:p>
            <a:fld id="{E73DF17D-3FB6-7940-8068-F052C2E016E2}" type="slidenum">
              <a:rPr lang="en-US" smtClean="0"/>
              <a:t>7</a:t>
            </a:fld>
            <a:endParaRPr lang="en-US"/>
          </a:p>
        </p:txBody>
      </p:sp>
      <p:pic>
        <p:nvPicPr>
          <p:cNvPr id="11" name="Content Placeholder 10">
            <a:extLst>
              <a:ext uri="{FF2B5EF4-FFF2-40B4-BE49-F238E27FC236}">
                <a16:creationId xmlns:a16="http://schemas.microsoft.com/office/drawing/2014/main" id="{3CA5487B-8D46-4145-B50A-3436156B44DF}"/>
              </a:ext>
            </a:extLst>
          </p:cNvPr>
          <p:cNvPicPr>
            <a:picLocks noGrp="1" noChangeAspect="1"/>
          </p:cNvPicPr>
          <p:nvPr>
            <p:ph sz="half" idx="1"/>
          </p:nvPr>
        </p:nvPicPr>
        <p:blipFill>
          <a:blip r:embed="rId2"/>
          <a:stretch>
            <a:fillRect/>
          </a:stretch>
        </p:blipFill>
        <p:spPr>
          <a:xfrm>
            <a:off x="838200" y="2690411"/>
            <a:ext cx="5181600" cy="2621765"/>
          </a:xfrm>
          <a:ln w="76200">
            <a:solidFill>
              <a:schemeClr val="tx1"/>
            </a:solidFill>
          </a:ln>
        </p:spPr>
      </p:pic>
    </p:spTree>
    <p:extLst>
      <p:ext uri="{BB962C8B-B14F-4D97-AF65-F5344CB8AC3E}">
        <p14:creationId xmlns:p14="http://schemas.microsoft.com/office/powerpoint/2010/main" val="8807760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7CED383-A888-5F48-8268-8957D32198D8}"/>
              </a:ext>
            </a:extLst>
          </p:cNvPr>
          <p:cNvSpPr>
            <a:spLocks noGrp="1"/>
          </p:cNvSpPr>
          <p:nvPr>
            <p:ph type="title"/>
          </p:nvPr>
        </p:nvSpPr>
        <p:spPr>
          <a:xfrm>
            <a:off x="838200" y="365125"/>
            <a:ext cx="10515600" cy="1325563"/>
          </a:xfrm>
        </p:spPr>
        <p:txBody>
          <a:bodyPr/>
          <a:lstStyle/>
          <a:p>
            <a:r>
              <a:rPr lang="en-US" dirty="0"/>
              <a:t>Novice</a:t>
            </a:r>
          </a:p>
        </p:txBody>
      </p:sp>
      <p:sp>
        <p:nvSpPr>
          <p:cNvPr id="6" name="Content Placeholder 5">
            <a:extLst>
              <a:ext uri="{FF2B5EF4-FFF2-40B4-BE49-F238E27FC236}">
                <a16:creationId xmlns:a16="http://schemas.microsoft.com/office/drawing/2014/main" id="{B19CEA5B-2747-3549-B48D-07BF1ECDEACF}"/>
              </a:ext>
            </a:extLst>
          </p:cNvPr>
          <p:cNvSpPr>
            <a:spLocks noGrp="1"/>
          </p:cNvSpPr>
          <p:nvPr>
            <p:ph sz="half" idx="2"/>
          </p:nvPr>
        </p:nvSpPr>
        <p:spPr/>
        <p:txBody>
          <a:bodyPr>
            <a:normAutofit lnSpcReduction="10000"/>
          </a:bodyPr>
          <a:lstStyle/>
          <a:p>
            <a:r>
              <a:rPr lang="en-US" sz="4400" b="1" dirty="0">
                <a:solidFill>
                  <a:schemeClr val="accent2"/>
                </a:solidFill>
              </a:rPr>
              <a:t>F</a:t>
            </a:r>
            <a:r>
              <a:rPr lang="en-US" b="1" dirty="0"/>
              <a:t>unction</a:t>
            </a:r>
            <a:r>
              <a:rPr lang="en-US" dirty="0"/>
              <a:t>: Can communicate minimally with formulaic and rote utterances, lists and phrases</a:t>
            </a:r>
          </a:p>
          <a:p>
            <a:r>
              <a:rPr lang="en-US" sz="4400" b="1" dirty="0">
                <a:solidFill>
                  <a:schemeClr val="accent2"/>
                </a:solidFill>
              </a:rPr>
              <a:t>A</a:t>
            </a:r>
            <a:r>
              <a:rPr lang="en-US" b="1" dirty="0"/>
              <a:t>ccuracy</a:t>
            </a:r>
            <a:r>
              <a:rPr lang="en-US" b="1" dirty="0">
                <a:solidFill>
                  <a:schemeClr val="accent2"/>
                </a:solidFill>
              </a:rPr>
              <a:t> </a:t>
            </a:r>
            <a:r>
              <a:rPr lang="en-US" b="1" dirty="0"/>
              <a:t>Expectation: </a:t>
            </a:r>
            <a:r>
              <a:rPr lang="en-US" dirty="0"/>
              <a:t>Can be understood by VERY sympathetic listener</a:t>
            </a:r>
          </a:p>
          <a:p>
            <a:r>
              <a:rPr lang="en-US" sz="4400" b="1" dirty="0">
                <a:solidFill>
                  <a:schemeClr val="accent2"/>
                </a:solidFill>
              </a:rPr>
              <a:t>C</a:t>
            </a:r>
            <a:r>
              <a:rPr lang="en-US" b="1" dirty="0"/>
              <a:t>ontent: </a:t>
            </a:r>
            <a:r>
              <a:rPr lang="en-US" dirty="0"/>
              <a:t>Self</a:t>
            </a:r>
          </a:p>
          <a:p>
            <a:r>
              <a:rPr lang="en-US" sz="4400" b="1" dirty="0">
                <a:solidFill>
                  <a:schemeClr val="accent2"/>
                </a:solidFill>
              </a:rPr>
              <a:t>T</a:t>
            </a:r>
            <a:r>
              <a:rPr lang="en-US" b="1" dirty="0"/>
              <a:t>ext</a:t>
            </a:r>
            <a:r>
              <a:rPr lang="en-US" b="1" dirty="0">
                <a:solidFill>
                  <a:schemeClr val="accent2"/>
                </a:solidFill>
              </a:rPr>
              <a:t> </a:t>
            </a:r>
            <a:r>
              <a:rPr lang="en-US" b="1" dirty="0"/>
              <a:t>Type: </a:t>
            </a:r>
            <a:r>
              <a:rPr lang="en-US" dirty="0"/>
              <a:t>Words and phrases</a:t>
            </a:r>
          </a:p>
          <a:p>
            <a:endParaRPr lang="en-US" dirty="0"/>
          </a:p>
          <a:p>
            <a:endParaRPr lang="en-US" dirty="0"/>
          </a:p>
          <a:p>
            <a:endParaRPr lang="en-US" dirty="0"/>
          </a:p>
        </p:txBody>
      </p:sp>
      <p:sp>
        <p:nvSpPr>
          <p:cNvPr id="2" name="Footer Placeholder 1">
            <a:extLst>
              <a:ext uri="{FF2B5EF4-FFF2-40B4-BE49-F238E27FC236}">
                <a16:creationId xmlns:a16="http://schemas.microsoft.com/office/drawing/2014/main" id="{8A0834B9-5E09-7E4F-ABCD-2C0D989FC9BF}"/>
              </a:ext>
            </a:extLst>
          </p:cNvPr>
          <p:cNvSpPr>
            <a:spLocks noGrp="1"/>
          </p:cNvSpPr>
          <p:nvPr>
            <p:ph type="ftr" sz="quarter" idx="11"/>
          </p:nvPr>
        </p:nvSpPr>
        <p:spPr/>
        <p:txBody>
          <a:bodyPr/>
          <a:lstStyle/>
          <a:p>
            <a:r>
              <a:rPr lang="en-US"/>
              <a:t>© Troy L. Cox, 2019</a:t>
            </a:r>
          </a:p>
        </p:txBody>
      </p:sp>
      <p:sp>
        <p:nvSpPr>
          <p:cNvPr id="3" name="Slide Number Placeholder 2">
            <a:extLst>
              <a:ext uri="{FF2B5EF4-FFF2-40B4-BE49-F238E27FC236}">
                <a16:creationId xmlns:a16="http://schemas.microsoft.com/office/drawing/2014/main" id="{4282651A-A81D-6E4D-A9C4-07DE3118C47F}"/>
              </a:ext>
            </a:extLst>
          </p:cNvPr>
          <p:cNvSpPr>
            <a:spLocks noGrp="1"/>
          </p:cNvSpPr>
          <p:nvPr>
            <p:ph type="sldNum" sz="quarter" idx="12"/>
          </p:nvPr>
        </p:nvSpPr>
        <p:spPr/>
        <p:txBody>
          <a:bodyPr/>
          <a:lstStyle/>
          <a:p>
            <a:fld id="{E73DF17D-3FB6-7940-8068-F052C2E016E2}" type="slidenum">
              <a:rPr lang="en-US" smtClean="0"/>
              <a:t>8</a:t>
            </a:fld>
            <a:endParaRPr lang="en-US"/>
          </a:p>
        </p:txBody>
      </p:sp>
      <p:pic>
        <p:nvPicPr>
          <p:cNvPr id="10" name="Content Placeholder 10">
            <a:extLst>
              <a:ext uri="{FF2B5EF4-FFF2-40B4-BE49-F238E27FC236}">
                <a16:creationId xmlns:a16="http://schemas.microsoft.com/office/drawing/2014/main" id="{F3C3CF31-5C4F-364D-836A-294F27135C01}"/>
              </a:ext>
            </a:extLst>
          </p:cNvPr>
          <p:cNvPicPr>
            <a:picLocks noGrp="1" noChangeAspect="1"/>
          </p:cNvPicPr>
          <p:nvPr>
            <p:ph sz="half" idx="1"/>
          </p:nvPr>
        </p:nvPicPr>
        <p:blipFill>
          <a:blip r:embed="rId2"/>
          <a:stretch>
            <a:fillRect/>
          </a:stretch>
        </p:blipFill>
        <p:spPr>
          <a:xfrm>
            <a:off x="838200" y="2690411"/>
            <a:ext cx="5181600" cy="2621765"/>
          </a:xfrm>
          <a:ln w="76200">
            <a:solidFill>
              <a:schemeClr val="tx1"/>
            </a:solidFill>
          </a:ln>
        </p:spPr>
      </p:pic>
    </p:spTree>
    <p:extLst>
      <p:ext uri="{BB962C8B-B14F-4D97-AF65-F5344CB8AC3E}">
        <p14:creationId xmlns:p14="http://schemas.microsoft.com/office/powerpoint/2010/main" val="18202382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7CED383-A888-5F48-8268-8957D32198D8}"/>
              </a:ext>
            </a:extLst>
          </p:cNvPr>
          <p:cNvSpPr>
            <a:spLocks noGrp="1"/>
          </p:cNvSpPr>
          <p:nvPr>
            <p:ph type="title"/>
          </p:nvPr>
        </p:nvSpPr>
        <p:spPr/>
        <p:txBody>
          <a:bodyPr/>
          <a:lstStyle/>
          <a:p>
            <a:r>
              <a:rPr lang="en-US" dirty="0"/>
              <a:t>Intermediate</a:t>
            </a:r>
          </a:p>
        </p:txBody>
      </p:sp>
      <p:sp>
        <p:nvSpPr>
          <p:cNvPr id="6" name="Content Placeholder 5">
            <a:extLst>
              <a:ext uri="{FF2B5EF4-FFF2-40B4-BE49-F238E27FC236}">
                <a16:creationId xmlns:a16="http://schemas.microsoft.com/office/drawing/2014/main" id="{B19CEA5B-2747-3549-B48D-07BF1ECDEACF}"/>
              </a:ext>
            </a:extLst>
          </p:cNvPr>
          <p:cNvSpPr>
            <a:spLocks noGrp="1"/>
          </p:cNvSpPr>
          <p:nvPr>
            <p:ph sz="half" idx="2"/>
          </p:nvPr>
        </p:nvSpPr>
        <p:spPr/>
        <p:txBody>
          <a:bodyPr>
            <a:normAutofit lnSpcReduction="10000"/>
          </a:bodyPr>
          <a:lstStyle/>
          <a:p>
            <a:r>
              <a:rPr lang="en-US" sz="4400" b="1" dirty="0">
                <a:solidFill>
                  <a:schemeClr val="accent2"/>
                </a:solidFill>
              </a:rPr>
              <a:t>F</a:t>
            </a:r>
            <a:r>
              <a:rPr lang="en-US" b="1" dirty="0"/>
              <a:t>unction</a:t>
            </a:r>
            <a:r>
              <a:rPr lang="en-US" dirty="0"/>
              <a:t>: Can create with language, ask and answer simple questions on familiar topics, and handle a simple situation or transaction</a:t>
            </a:r>
          </a:p>
          <a:p>
            <a:r>
              <a:rPr lang="en-US" sz="4400" b="1" dirty="0">
                <a:solidFill>
                  <a:schemeClr val="accent2"/>
                </a:solidFill>
              </a:rPr>
              <a:t>A</a:t>
            </a:r>
            <a:r>
              <a:rPr lang="en-US" b="1" dirty="0"/>
              <a:t>ccuracy</a:t>
            </a:r>
            <a:r>
              <a:rPr lang="en-US" b="1" dirty="0">
                <a:solidFill>
                  <a:schemeClr val="accent2"/>
                </a:solidFill>
              </a:rPr>
              <a:t> </a:t>
            </a:r>
            <a:r>
              <a:rPr lang="en-US" b="1" dirty="0"/>
              <a:t>Expectation:</a:t>
            </a:r>
          </a:p>
          <a:p>
            <a:r>
              <a:rPr lang="en-US" sz="4400" b="1" dirty="0">
                <a:solidFill>
                  <a:schemeClr val="accent2"/>
                </a:solidFill>
              </a:rPr>
              <a:t>C</a:t>
            </a:r>
            <a:r>
              <a:rPr lang="en-US" b="1" dirty="0"/>
              <a:t>ontent:</a:t>
            </a:r>
            <a:endParaRPr lang="en-US" dirty="0"/>
          </a:p>
          <a:p>
            <a:r>
              <a:rPr lang="en-US" sz="4400" b="1" dirty="0">
                <a:solidFill>
                  <a:schemeClr val="accent2"/>
                </a:solidFill>
              </a:rPr>
              <a:t>T</a:t>
            </a:r>
            <a:r>
              <a:rPr lang="en-US" b="1" dirty="0"/>
              <a:t>ext</a:t>
            </a:r>
            <a:r>
              <a:rPr lang="en-US" b="1" dirty="0">
                <a:solidFill>
                  <a:schemeClr val="accent2"/>
                </a:solidFill>
              </a:rPr>
              <a:t> </a:t>
            </a:r>
            <a:r>
              <a:rPr lang="en-US" b="1" dirty="0"/>
              <a:t>Type:</a:t>
            </a:r>
            <a:endParaRPr lang="en-US" dirty="0"/>
          </a:p>
          <a:p>
            <a:endParaRPr lang="en-US" dirty="0"/>
          </a:p>
          <a:p>
            <a:endParaRPr lang="en-US" dirty="0"/>
          </a:p>
          <a:p>
            <a:endParaRPr lang="en-US" dirty="0"/>
          </a:p>
        </p:txBody>
      </p:sp>
      <p:sp>
        <p:nvSpPr>
          <p:cNvPr id="10" name="TextBox 9">
            <a:extLst>
              <a:ext uri="{FF2B5EF4-FFF2-40B4-BE49-F238E27FC236}">
                <a16:creationId xmlns:a16="http://schemas.microsoft.com/office/drawing/2014/main" id="{9D64CF3B-5B3E-5741-943C-A599ED0EC125}"/>
              </a:ext>
            </a:extLst>
          </p:cNvPr>
          <p:cNvSpPr txBox="1"/>
          <p:nvPr/>
        </p:nvSpPr>
        <p:spPr>
          <a:xfrm>
            <a:off x="234462" y="5884575"/>
            <a:ext cx="11377538" cy="584775"/>
          </a:xfrm>
          <a:prstGeom prst="rect">
            <a:avLst/>
          </a:prstGeom>
          <a:noFill/>
        </p:spPr>
        <p:txBody>
          <a:bodyPr wrap="none" rtlCol="0">
            <a:spAutoFit/>
          </a:bodyPr>
          <a:lstStyle/>
          <a:p>
            <a:r>
              <a:rPr lang="en-US" sz="3200" dirty="0"/>
              <a:t>What are the minimum linguistic features needed to be successful?</a:t>
            </a:r>
          </a:p>
        </p:txBody>
      </p:sp>
      <p:sp>
        <p:nvSpPr>
          <p:cNvPr id="2" name="Footer Placeholder 1">
            <a:extLst>
              <a:ext uri="{FF2B5EF4-FFF2-40B4-BE49-F238E27FC236}">
                <a16:creationId xmlns:a16="http://schemas.microsoft.com/office/drawing/2014/main" id="{0E1B13B5-6BA7-B045-BE46-C6C146E2AEB5}"/>
              </a:ext>
            </a:extLst>
          </p:cNvPr>
          <p:cNvSpPr>
            <a:spLocks noGrp="1"/>
          </p:cNvSpPr>
          <p:nvPr>
            <p:ph type="ftr" sz="quarter" idx="11"/>
          </p:nvPr>
        </p:nvSpPr>
        <p:spPr/>
        <p:txBody>
          <a:bodyPr/>
          <a:lstStyle/>
          <a:p>
            <a:r>
              <a:rPr lang="en-US"/>
              <a:t>© Troy L. Cox, 2019</a:t>
            </a:r>
          </a:p>
        </p:txBody>
      </p:sp>
      <p:sp>
        <p:nvSpPr>
          <p:cNvPr id="3" name="Slide Number Placeholder 2">
            <a:extLst>
              <a:ext uri="{FF2B5EF4-FFF2-40B4-BE49-F238E27FC236}">
                <a16:creationId xmlns:a16="http://schemas.microsoft.com/office/drawing/2014/main" id="{BACC8242-D6D2-0C49-A385-57C2DD83D23F}"/>
              </a:ext>
            </a:extLst>
          </p:cNvPr>
          <p:cNvSpPr>
            <a:spLocks noGrp="1"/>
          </p:cNvSpPr>
          <p:nvPr>
            <p:ph type="sldNum" sz="quarter" idx="12"/>
          </p:nvPr>
        </p:nvSpPr>
        <p:spPr/>
        <p:txBody>
          <a:bodyPr/>
          <a:lstStyle/>
          <a:p>
            <a:fld id="{E73DF17D-3FB6-7940-8068-F052C2E016E2}" type="slidenum">
              <a:rPr lang="en-US" smtClean="0"/>
              <a:t>9</a:t>
            </a:fld>
            <a:endParaRPr lang="en-US"/>
          </a:p>
        </p:txBody>
      </p:sp>
      <p:pic>
        <p:nvPicPr>
          <p:cNvPr id="11" name="Content Placeholder 10">
            <a:extLst>
              <a:ext uri="{FF2B5EF4-FFF2-40B4-BE49-F238E27FC236}">
                <a16:creationId xmlns:a16="http://schemas.microsoft.com/office/drawing/2014/main" id="{57AD9ED5-5840-814E-AB69-C48138B073BF}"/>
              </a:ext>
            </a:extLst>
          </p:cNvPr>
          <p:cNvPicPr>
            <a:picLocks noGrp="1" noChangeAspect="1"/>
          </p:cNvPicPr>
          <p:nvPr>
            <p:ph sz="half" idx="1"/>
          </p:nvPr>
        </p:nvPicPr>
        <p:blipFill>
          <a:blip r:embed="rId2"/>
          <a:stretch>
            <a:fillRect/>
          </a:stretch>
        </p:blipFill>
        <p:spPr>
          <a:xfrm>
            <a:off x="838200" y="2653828"/>
            <a:ext cx="5181600" cy="2694931"/>
          </a:xfrm>
          <a:ln w="76200">
            <a:solidFill>
              <a:schemeClr val="tx1"/>
            </a:solidFill>
          </a:ln>
        </p:spPr>
      </p:pic>
    </p:spTree>
    <p:extLst>
      <p:ext uri="{BB962C8B-B14F-4D97-AF65-F5344CB8AC3E}">
        <p14:creationId xmlns:p14="http://schemas.microsoft.com/office/powerpoint/2010/main" val="259301695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6191</TotalTime>
  <Words>902</Words>
  <Application>Microsoft Macintosh PowerPoint</Application>
  <PresentationFormat>Widescreen</PresentationFormat>
  <Paragraphs>170</Paragraphs>
  <Slides>16</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Lato Light</vt:lpstr>
      <vt:lpstr>Arial</vt:lpstr>
      <vt:lpstr>Calibri</vt:lpstr>
      <vt:lpstr>Calibri Light</vt:lpstr>
      <vt:lpstr>Times New Roman</vt:lpstr>
      <vt:lpstr>Office Theme</vt:lpstr>
      <vt:lpstr>Introduction to the ACTFL Proficiency Scale</vt:lpstr>
      <vt:lpstr>Introduction: Part 1</vt:lpstr>
      <vt:lpstr>Introduction: Part 2</vt:lpstr>
      <vt:lpstr>Introduction: Part 3</vt:lpstr>
      <vt:lpstr>Introduction: Part 4</vt:lpstr>
      <vt:lpstr>ACTFL Levels are…</vt:lpstr>
      <vt:lpstr>Novice</vt:lpstr>
      <vt:lpstr>Novice</vt:lpstr>
      <vt:lpstr>Intermediate</vt:lpstr>
      <vt:lpstr>Intermediate</vt:lpstr>
      <vt:lpstr>Advanced</vt:lpstr>
      <vt:lpstr>Advanced</vt:lpstr>
      <vt:lpstr>Superior</vt:lpstr>
      <vt:lpstr>Superior</vt:lpstr>
      <vt:lpstr>ACTFL Criteria</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Troy Cox</dc:creator>
  <cp:lastModifiedBy>Ellen Knell</cp:lastModifiedBy>
  <cp:revision>14</cp:revision>
  <cp:lastPrinted>2019-11-05T15:50:46Z</cp:lastPrinted>
  <dcterms:created xsi:type="dcterms:W3CDTF">2019-11-05T00:10:55Z</dcterms:created>
  <dcterms:modified xsi:type="dcterms:W3CDTF">2020-08-01T23:40:27Z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0C20D113-5E31-42EF-A9B7-A3F7A142DCA1</vt:lpwstr>
  </property>
  <property fmtid="{D5CDD505-2E9C-101B-9397-08002B2CF9AE}" pid="3" name="ArticulatePath">
    <vt:lpwstr>FLANG377 Presentation</vt:lpwstr>
  </property>
</Properties>
</file>